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81" r:id="rId6"/>
    <p:sldId id="282" r:id="rId7"/>
    <p:sldId id="283" r:id="rId8"/>
    <p:sldId id="284" r:id="rId9"/>
    <p:sldId id="285" r:id="rId10"/>
    <p:sldId id="275" r:id="rId11"/>
    <p:sldId id="262" r:id="rId12"/>
    <p:sldId id="286" r:id="rId13"/>
    <p:sldId id="260" r:id="rId14"/>
    <p:sldId id="265" r:id="rId15"/>
    <p:sldId id="261" r:id="rId16"/>
    <p:sldId id="263" r:id="rId17"/>
    <p:sldId id="264" r:id="rId18"/>
    <p:sldId id="269" r:id="rId19"/>
    <p:sldId id="268" r:id="rId20"/>
    <p:sldId id="277" r:id="rId21"/>
    <p:sldId id="272" r:id="rId22"/>
    <p:sldId id="278" r:id="rId23"/>
    <p:sldId id="270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E93917-A143-49AB-825A-9984523AF35F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2540909-0CD2-437B-B460-2A1F197B0BCA}">
      <dgm:prSet phldrT="[Tekst]"/>
      <dgm:spPr/>
      <dgm:t>
        <a:bodyPr/>
        <a:lstStyle/>
        <a:p>
          <a:r>
            <a:rPr lang="pl-PL" dirty="0"/>
            <a:t>8 STYCZNIA 2021</a:t>
          </a:r>
        </a:p>
      </dgm:t>
    </dgm:pt>
    <dgm:pt modelId="{6B515EE3-B6A7-4782-B0EC-313005A5481F}" type="parTrans" cxnId="{757481F4-96A6-40D6-B357-1309001D46A1}">
      <dgm:prSet/>
      <dgm:spPr/>
      <dgm:t>
        <a:bodyPr/>
        <a:lstStyle/>
        <a:p>
          <a:endParaRPr lang="pl-PL"/>
        </a:p>
      </dgm:t>
    </dgm:pt>
    <dgm:pt modelId="{34D0992B-EE04-4A2C-A3F3-05042F8857FB}" type="sibTrans" cxnId="{757481F4-96A6-40D6-B357-1309001D46A1}">
      <dgm:prSet/>
      <dgm:spPr/>
      <dgm:t>
        <a:bodyPr/>
        <a:lstStyle/>
        <a:p>
          <a:endParaRPr lang="pl-PL"/>
        </a:p>
      </dgm:t>
    </dgm:pt>
    <dgm:pt modelId="{E2E58DB9-2A1A-4EC5-808D-E863FBF204EB}">
      <dgm:prSet phldrT="[Tekst]"/>
      <dgm:spPr/>
      <dgm:t>
        <a:bodyPr/>
        <a:lstStyle/>
        <a:p>
          <a:pPr algn="ctr">
            <a:buFontTx/>
            <a:buNone/>
          </a:pPr>
          <a:r>
            <a:rPr lang="pl-PL" dirty="0"/>
            <a:t>ZAWARCIE UMOWY </a:t>
          </a:r>
          <a:br>
            <a:rPr lang="pl-PL" dirty="0"/>
          </a:br>
          <a:r>
            <a:rPr lang="pl-PL" dirty="0"/>
            <a:t>ZE STOWARZYSZENIEM ARCHITEKTÓW POLSKICH SARP ODDZIAŁ KATOWICE</a:t>
          </a:r>
        </a:p>
      </dgm:t>
    </dgm:pt>
    <dgm:pt modelId="{3AE78014-9E5E-4F7A-876F-8D6736FD8D93}" type="parTrans" cxnId="{9A0342DD-FEC3-4AA4-9C43-8D93C31D6B4C}">
      <dgm:prSet/>
      <dgm:spPr/>
      <dgm:t>
        <a:bodyPr/>
        <a:lstStyle/>
        <a:p>
          <a:endParaRPr lang="pl-PL"/>
        </a:p>
      </dgm:t>
    </dgm:pt>
    <dgm:pt modelId="{93FA5ED8-D124-4428-8C00-C44D5B505E14}" type="sibTrans" cxnId="{9A0342DD-FEC3-4AA4-9C43-8D93C31D6B4C}">
      <dgm:prSet/>
      <dgm:spPr/>
      <dgm:t>
        <a:bodyPr/>
        <a:lstStyle/>
        <a:p>
          <a:endParaRPr lang="pl-PL"/>
        </a:p>
      </dgm:t>
    </dgm:pt>
    <dgm:pt modelId="{E48BC0D3-4592-46E5-8401-A6674662F996}">
      <dgm:prSet phldrT="[Tekst]"/>
      <dgm:spPr/>
      <dgm:t>
        <a:bodyPr/>
        <a:lstStyle/>
        <a:p>
          <a:r>
            <a:rPr lang="pl-PL" dirty="0"/>
            <a:t>28 MAJA 2021</a:t>
          </a:r>
        </a:p>
      </dgm:t>
    </dgm:pt>
    <dgm:pt modelId="{8633A02A-6020-4468-9A3B-836515622051}" type="parTrans" cxnId="{76346E29-3F90-405B-B9A7-33345576C618}">
      <dgm:prSet/>
      <dgm:spPr/>
      <dgm:t>
        <a:bodyPr/>
        <a:lstStyle/>
        <a:p>
          <a:endParaRPr lang="pl-PL"/>
        </a:p>
      </dgm:t>
    </dgm:pt>
    <dgm:pt modelId="{29E722DB-9743-4952-82F9-C9222BF40851}" type="sibTrans" cxnId="{76346E29-3F90-405B-B9A7-33345576C618}">
      <dgm:prSet/>
      <dgm:spPr/>
      <dgm:t>
        <a:bodyPr/>
        <a:lstStyle/>
        <a:p>
          <a:endParaRPr lang="pl-PL"/>
        </a:p>
      </dgm:t>
    </dgm:pt>
    <dgm:pt modelId="{791414EC-DFCC-4AFB-8902-24069ABFFE8F}">
      <dgm:prSet phldrT="[Tekst]"/>
      <dgm:spPr/>
      <dgm:t>
        <a:bodyPr/>
        <a:lstStyle/>
        <a:p>
          <a:r>
            <a:rPr lang="pl-PL" dirty="0"/>
            <a:t>9 WRZEŚNIA 2021</a:t>
          </a:r>
        </a:p>
      </dgm:t>
    </dgm:pt>
    <dgm:pt modelId="{076CAE92-B618-4FC1-AC93-11D0256CD2C1}" type="parTrans" cxnId="{FF1839C6-54CF-4D83-9582-93736FF1DB53}">
      <dgm:prSet/>
      <dgm:spPr/>
      <dgm:t>
        <a:bodyPr/>
        <a:lstStyle/>
        <a:p>
          <a:endParaRPr lang="pl-PL"/>
        </a:p>
      </dgm:t>
    </dgm:pt>
    <dgm:pt modelId="{19AAF1B1-05E0-4C2E-A041-BA21CC1478D6}" type="sibTrans" cxnId="{FF1839C6-54CF-4D83-9582-93736FF1DB53}">
      <dgm:prSet/>
      <dgm:spPr/>
      <dgm:t>
        <a:bodyPr/>
        <a:lstStyle/>
        <a:p>
          <a:endParaRPr lang="pl-PL"/>
        </a:p>
      </dgm:t>
    </dgm:pt>
    <dgm:pt modelId="{39BCC073-A026-4E49-8F95-281E0339E675}">
      <dgm:prSet/>
      <dgm:spPr/>
      <dgm:t>
        <a:bodyPr/>
        <a:lstStyle/>
        <a:p>
          <a:r>
            <a:rPr lang="pl-PL" dirty="0"/>
            <a:t>15 LISTOPADA 2021</a:t>
          </a:r>
        </a:p>
      </dgm:t>
    </dgm:pt>
    <dgm:pt modelId="{AF18DAB8-FC4E-4A1E-8712-1BFE0993886A}" type="parTrans" cxnId="{B254112A-84C1-4405-BD7F-30AEB3CA7989}">
      <dgm:prSet/>
      <dgm:spPr/>
      <dgm:t>
        <a:bodyPr/>
        <a:lstStyle/>
        <a:p>
          <a:endParaRPr lang="pl-PL"/>
        </a:p>
      </dgm:t>
    </dgm:pt>
    <dgm:pt modelId="{392EFF96-1A76-447F-A17A-790398B2A7CC}" type="sibTrans" cxnId="{B254112A-84C1-4405-BD7F-30AEB3CA7989}">
      <dgm:prSet/>
      <dgm:spPr/>
      <dgm:t>
        <a:bodyPr/>
        <a:lstStyle/>
        <a:p>
          <a:endParaRPr lang="pl-PL"/>
        </a:p>
      </dgm:t>
    </dgm:pt>
    <dgm:pt modelId="{2F68D0BD-4D72-4675-8029-BD3CB3916DC9}">
      <dgm:prSet/>
      <dgm:spPr/>
      <dgm:t>
        <a:bodyPr/>
        <a:lstStyle/>
        <a:p>
          <a:pPr algn="ctr">
            <a:buFontTx/>
            <a:buNone/>
          </a:pPr>
          <a:r>
            <a:rPr lang="pl-PL" dirty="0"/>
            <a:t>OGŁOSZENIE KONKURSU</a:t>
          </a:r>
        </a:p>
      </dgm:t>
    </dgm:pt>
    <dgm:pt modelId="{B799B07C-172E-4CD8-B397-ABD40BFDB7EC}" type="parTrans" cxnId="{12CEEEF1-1539-423A-948B-246B5730257C}">
      <dgm:prSet/>
      <dgm:spPr/>
      <dgm:t>
        <a:bodyPr/>
        <a:lstStyle/>
        <a:p>
          <a:endParaRPr lang="pl-PL"/>
        </a:p>
      </dgm:t>
    </dgm:pt>
    <dgm:pt modelId="{249E7442-C1BD-41E6-B7F7-FB2DB042D23A}" type="sibTrans" cxnId="{12CEEEF1-1539-423A-948B-246B5730257C}">
      <dgm:prSet/>
      <dgm:spPr/>
      <dgm:t>
        <a:bodyPr/>
        <a:lstStyle/>
        <a:p>
          <a:endParaRPr lang="pl-PL"/>
        </a:p>
      </dgm:t>
    </dgm:pt>
    <dgm:pt modelId="{289C642A-9529-419B-BB93-7EE8C2A31BF6}">
      <dgm:prSet/>
      <dgm:spPr/>
      <dgm:t>
        <a:bodyPr/>
        <a:lstStyle/>
        <a:p>
          <a:pPr algn="ctr">
            <a:buFontTx/>
            <a:buNone/>
          </a:pPr>
          <a:r>
            <a:rPr lang="pl-PL" dirty="0"/>
            <a:t>OGŁOSZENIE WYNIKÓW </a:t>
          </a:r>
          <a:br>
            <a:rPr lang="pl-PL" dirty="0"/>
          </a:br>
          <a:r>
            <a:rPr lang="pl-PL" dirty="0"/>
            <a:t>I ETAPU </a:t>
          </a:r>
        </a:p>
      </dgm:t>
    </dgm:pt>
    <dgm:pt modelId="{5466DA85-1BE4-4EBA-A2D5-D109AB7BB500}" type="parTrans" cxnId="{0943DEC3-409F-4CD2-83A6-3790CF9B5928}">
      <dgm:prSet/>
      <dgm:spPr/>
      <dgm:t>
        <a:bodyPr/>
        <a:lstStyle/>
        <a:p>
          <a:endParaRPr lang="pl-PL"/>
        </a:p>
      </dgm:t>
    </dgm:pt>
    <dgm:pt modelId="{6BFAC5C4-E509-48B2-898D-7CC558BBE82B}" type="sibTrans" cxnId="{0943DEC3-409F-4CD2-83A6-3790CF9B5928}">
      <dgm:prSet/>
      <dgm:spPr/>
      <dgm:t>
        <a:bodyPr/>
        <a:lstStyle/>
        <a:p>
          <a:endParaRPr lang="pl-PL"/>
        </a:p>
      </dgm:t>
    </dgm:pt>
    <dgm:pt modelId="{6E0BA70D-F613-43C2-86F3-50C4CA01AF70}">
      <dgm:prSet/>
      <dgm:spPr/>
      <dgm:t>
        <a:bodyPr/>
        <a:lstStyle/>
        <a:p>
          <a:pPr algn="ctr">
            <a:buFontTx/>
            <a:buNone/>
          </a:pPr>
          <a:r>
            <a:rPr lang="pl-PL" dirty="0"/>
            <a:t>ROZSTRZYGNIĘCIE KONKURSU</a:t>
          </a:r>
        </a:p>
      </dgm:t>
    </dgm:pt>
    <dgm:pt modelId="{85360928-1888-4DCE-9640-4E8AEE5AF7B0}" type="parTrans" cxnId="{34326782-8EF1-4C3E-906F-79C2688780A5}">
      <dgm:prSet/>
      <dgm:spPr/>
      <dgm:t>
        <a:bodyPr/>
        <a:lstStyle/>
        <a:p>
          <a:endParaRPr lang="pl-PL"/>
        </a:p>
      </dgm:t>
    </dgm:pt>
    <dgm:pt modelId="{93E6C66F-E7CA-4066-A693-60AF3D1CA0D5}" type="sibTrans" cxnId="{34326782-8EF1-4C3E-906F-79C2688780A5}">
      <dgm:prSet/>
      <dgm:spPr/>
      <dgm:t>
        <a:bodyPr/>
        <a:lstStyle/>
        <a:p>
          <a:endParaRPr lang="pl-PL"/>
        </a:p>
      </dgm:t>
    </dgm:pt>
    <dgm:pt modelId="{D6B1D00C-3C66-4782-B815-90B32161DBEF}">
      <dgm:prSet/>
      <dgm:spPr/>
      <dgm:t>
        <a:bodyPr/>
        <a:lstStyle/>
        <a:p>
          <a:pPr algn="ctr">
            <a:buFontTx/>
            <a:buNone/>
          </a:pPr>
          <a:endParaRPr lang="pl-PL" dirty="0"/>
        </a:p>
      </dgm:t>
    </dgm:pt>
    <dgm:pt modelId="{B705909B-54E5-4134-860A-3BDBE8BD7444}" type="parTrans" cxnId="{543FD10A-397B-4111-B777-1D4BF450826C}">
      <dgm:prSet/>
      <dgm:spPr/>
      <dgm:t>
        <a:bodyPr/>
        <a:lstStyle/>
        <a:p>
          <a:endParaRPr lang="pl-PL"/>
        </a:p>
      </dgm:t>
    </dgm:pt>
    <dgm:pt modelId="{2A186DBC-89FB-4A4B-B6B8-28F53B94B9A5}" type="sibTrans" cxnId="{543FD10A-397B-4111-B777-1D4BF450826C}">
      <dgm:prSet/>
      <dgm:spPr/>
      <dgm:t>
        <a:bodyPr/>
        <a:lstStyle/>
        <a:p>
          <a:endParaRPr lang="pl-PL"/>
        </a:p>
      </dgm:t>
    </dgm:pt>
    <dgm:pt modelId="{664FDA13-3B5E-469A-A3CF-85EEC5B245AE}">
      <dgm:prSet/>
      <dgm:spPr/>
      <dgm:t>
        <a:bodyPr/>
        <a:lstStyle/>
        <a:p>
          <a:pPr algn="ctr">
            <a:buFontTx/>
            <a:buNone/>
          </a:pPr>
          <a:endParaRPr lang="pl-PL" dirty="0"/>
        </a:p>
      </dgm:t>
    </dgm:pt>
    <dgm:pt modelId="{66F477F3-C8D5-4685-9AA6-450260D28327}" type="parTrans" cxnId="{D2756A75-5106-4B31-87C3-7DD3C7ACF894}">
      <dgm:prSet/>
      <dgm:spPr/>
      <dgm:t>
        <a:bodyPr/>
        <a:lstStyle/>
        <a:p>
          <a:endParaRPr lang="pl-PL"/>
        </a:p>
      </dgm:t>
    </dgm:pt>
    <dgm:pt modelId="{CD6382AB-910A-4034-9EA5-597990F2ABE1}" type="sibTrans" cxnId="{D2756A75-5106-4B31-87C3-7DD3C7ACF894}">
      <dgm:prSet/>
      <dgm:spPr/>
      <dgm:t>
        <a:bodyPr/>
        <a:lstStyle/>
        <a:p>
          <a:endParaRPr lang="pl-PL"/>
        </a:p>
      </dgm:t>
    </dgm:pt>
    <dgm:pt modelId="{22BABC4D-04AF-476D-8407-2E74177790ED}">
      <dgm:prSet/>
      <dgm:spPr/>
      <dgm:t>
        <a:bodyPr/>
        <a:lstStyle/>
        <a:p>
          <a:pPr algn="ctr">
            <a:buFontTx/>
            <a:buNone/>
          </a:pPr>
          <a:endParaRPr lang="pl-PL" dirty="0"/>
        </a:p>
      </dgm:t>
    </dgm:pt>
    <dgm:pt modelId="{C6350BF8-F7BE-41A3-8D79-A587C9F900F6}" type="parTrans" cxnId="{F1FDBDBD-6B48-40E5-9B30-F5AB0546422D}">
      <dgm:prSet/>
      <dgm:spPr/>
      <dgm:t>
        <a:bodyPr/>
        <a:lstStyle/>
        <a:p>
          <a:endParaRPr lang="pl-PL"/>
        </a:p>
      </dgm:t>
    </dgm:pt>
    <dgm:pt modelId="{0E75CC24-6C87-485B-8836-07D9E3F8A588}" type="sibTrans" cxnId="{F1FDBDBD-6B48-40E5-9B30-F5AB0546422D}">
      <dgm:prSet/>
      <dgm:spPr/>
      <dgm:t>
        <a:bodyPr/>
        <a:lstStyle/>
        <a:p>
          <a:endParaRPr lang="pl-PL"/>
        </a:p>
      </dgm:t>
    </dgm:pt>
    <dgm:pt modelId="{6922D5EA-CB03-4AD0-AC38-DC698F97600E}">
      <dgm:prSet/>
      <dgm:spPr/>
      <dgm:t>
        <a:bodyPr/>
        <a:lstStyle/>
        <a:p>
          <a:pPr algn="ctr">
            <a:buFontTx/>
            <a:buNone/>
          </a:pPr>
          <a:endParaRPr lang="pl-PL" dirty="0"/>
        </a:p>
      </dgm:t>
    </dgm:pt>
    <dgm:pt modelId="{AD63AF4C-4A37-4291-91CE-939245098F17}" type="parTrans" cxnId="{E200C1B1-81E6-473C-B0A5-6EADC9E4E2E6}">
      <dgm:prSet/>
      <dgm:spPr/>
      <dgm:t>
        <a:bodyPr/>
        <a:lstStyle/>
        <a:p>
          <a:endParaRPr lang="pl-PL"/>
        </a:p>
      </dgm:t>
    </dgm:pt>
    <dgm:pt modelId="{89D1ADF2-E59B-4660-95AD-B0C9CA191375}" type="sibTrans" cxnId="{E200C1B1-81E6-473C-B0A5-6EADC9E4E2E6}">
      <dgm:prSet/>
      <dgm:spPr/>
      <dgm:t>
        <a:bodyPr/>
        <a:lstStyle/>
        <a:p>
          <a:endParaRPr lang="pl-PL"/>
        </a:p>
      </dgm:t>
    </dgm:pt>
    <dgm:pt modelId="{2B7C2111-FED6-48F4-89D2-AB2C89497351}">
      <dgm:prSet phldrT="[Tekst]"/>
      <dgm:spPr/>
      <dgm:t>
        <a:bodyPr/>
        <a:lstStyle/>
        <a:p>
          <a:pPr algn="ctr">
            <a:buFontTx/>
            <a:buNone/>
          </a:pPr>
          <a:endParaRPr lang="pl-PL" dirty="0"/>
        </a:p>
      </dgm:t>
    </dgm:pt>
    <dgm:pt modelId="{63702B73-6B38-4E48-B684-A95E2F0F160A}" type="parTrans" cxnId="{6DA49AAC-B639-46B4-87BC-185039A4B6D3}">
      <dgm:prSet/>
      <dgm:spPr/>
      <dgm:t>
        <a:bodyPr/>
        <a:lstStyle/>
        <a:p>
          <a:endParaRPr lang="pl-PL"/>
        </a:p>
      </dgm:t>
    </dgm:pt>
    <dgm:pt modelId="{2AD20313-81AE-44FA-9B8F-90380C051FB3}" type="sibTrans" cxnId="{6DA49AAC-B639-46B4-87BC-185039A4B6D3}">
      <dgm:prSet/>
      <dgm:spPr/>
      <dgm:t>
        <a:bodyPr/>
        <a:lstStyle/>
        <a:p>
          <a:endParaRPr lang="pl-PL"/>
        </a:p>
      </dgm:t>
    </dgm:pt>
    <dgm:pt modelId="{AF77166A-E6DA-40BB-978E-54CA70452143}" type="pres">
      <dgm:prSet presAssocID="{F1E93917-A143-49AB-825A-9984523AF35F}" presName="Name0" presStyleCnt="0">
        <dgm:presLayoutVars>
          <dgm:dir/>
          <dgm:animLvl val="lvl"/>
          <dgm:resizeHandles val="exact"/>
        </dgm:presLayoutVars>
      </dgm:prSet>
      <dgm:spPr/>
    </dgm:pt>
    <dgm:pt modelId="{071E822D-DF80-4837-AF91-1485EBE2D262}" type="pres">
      <dgm:prSet presAssocID="{F1E93917-A143-49AB-825A-9984523AF35F}" presName="tSp" presStyleCnt="0"/>
      <dgm:spPr/>
    </dgm:pt>
    <dgm:pt modelId="{7ECF1852-2D47-46A8-8648-CF25192E7249}" type="pres">
      <dgm:prSet presAssocID="{F1E93917-A143-49AB-825A-9984523AF35F}" presName="bSp" presStyleCnt="0"/>
      <dgm:spPr/>
    </dgm:pt>
    <dgm:pt modelId="{8098E77F-7170-44F3-A943-4D0C4CF3B033}" type="pres">
      <dgm:prSet presAssocID="{F1E93917-A143-49AB-825A-9984523AF35F}" presName="process" presStyleCnt="0"/>
      <dgm:spPr/>
    </dgm:pt>
    <dgm:pt modelId="{60B89DDC-79CA-476A-8CEF-507E319EF095}" type="pres">
      <dgm:prSet presAssocID="{82540909-0CD2-437B-B460-2A1F197B0BCA}" presName="composite1" presStyleCnt="0"/>
      <dgm:spPr/>
    </dgm:pt>
    <dgm:pt modelId="{C1F3DD61-6987-4B6A-81F0-EB1B4B81CA2A}" type="pres">
      <dgm:prSet presAssocID="{82540909-0CD2-437B-B460-2A1F197B0BCA}" presName="dummyNode1" presStyleLbl="node1" presStyleIdx="0" presStyleCnt="4"/>
      <dgm:spPr/>
    </dgm:pt>
    <dgm:pt modelId="{25990852-0D5E-40C2-B91C-43CBFEA273AF}" type="pres">
      <dgm:prSet presAssocID="{82540909-0CD2-437B-B460-2A1F197B0BCA}" presName="childNode1" presStyleLbl="bgAcc1" presStyleIdx="0" presStyleCnt="4">
        <dgm:presLayoutVars>
          <dgm:bulletEnabled val="1"/>
        </dgm:presLayoutVars>
      </dgm:prSet>
      <dgm:spPr/>
    </dgm:pt>
    <dgm:pt modelId="{BBF38E33-C09B-400F-991F-5608A4CF3F33}" type="pres">
      <dgm:prSet presAssocID="{82540909-0CD2-437B-B460-2A1F197B0BCA}" presName="childNode1tx" presStyleLbl="bgAcc1" presStyleIdx="0" presStyleCnt="4">
        <dgm:presLayoutVars>
          <dgm:bulletEnabled val="1"/>
        </dgm:presLayoutVars>
      </dgm:prSet>
      <dgm:spPr/>
    </dgm:pt>
    <dgm:pt modelId="{17F52355-34AC-4E82-8D6F-E92C3D5E1FCC}" type="pres">
      <dgm:prSet presAssocID="{82540909-0CD2-437B-B460-2A1F197B0BCA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4F84BDAB-26A7-4588-A43C-2D2721AF8202}" type="pres">
      <dgm:prSet presAssocID="{82540909-0CD2-437B-B460-2A1F197B0BCA}" presName="connSite1" presStyleCnt="0"/>
      <dgm:spPr/>
    </dgm:pt>
    <dgm:pt modelId="{B979366E-30D2-47C7-9387-DFAF4B1EACA4}" type="pres">
      <dgm:prSet presAssocID="{34D0992B-EE04-4A2C-A3F3-05042F8857FB}" presName="Name9" presStyleLbl="sibTrans2D1" presStyleIdx="0" presStyleCnt="3"/>
      <dgm:spPr/>
    </dgm:pt>
    <dgm:pt modelId="{416418ED-C91D-43AF-931E-92521B6BA51F}" type="pres">
      <dgm:prSet presAssocID="{E48BC0D3-4592-46E5-8401-A6674662F996}" presName="composite2" presStyleCnt="0"/>
      <dgm:spPr/>
    </dgm:pt>
    <dgm:pt modelId="{65E15F0F-7E5C-4263-9E6A-A2920CC3D952}" type="pres">
      <dgm:prSet presAssocID="{E48BC0D3-4592-46E5-8401-A6674662F996}" presName="dummyNode2" presStyleLbl="node1" presStyleIdx="0" presStyleCnt="4"/>
      <dgm:spPr/>
    </dgm:pt>
    <dgm:pt modelId="{E516FF46-F0E7-4BF6-8D4F-CBB6901AC3C5}" type="pres">
      <dgm:prSet presAssocID="{E48BC0D3-4592-46E5-8401-A6674662F996}" presName="childNode2" presStyleLbl="bgAcc1" presStyleIdx="1" presStyleCnt="4">
        <dgm:presLayoutVars>
          <dgm:bulletEnabled val="1"/>
        </dgm:presLayoutVars>
      </dgm:prSet>
      <dgm:spPr/>
    </dgm:pt>
    <dgm:pt modelId="{9E6AED56-AF90-4859-B2F0-89CD1C7CACFC}" type="pres">
      <dgm:prSet presAssocID="{E48BC0D3-4592-46E5-8401-A6674662F996}" presName="childNode2tx" presStyleLbl="bgAcc1" presStyleIdx="1" presStyleCnt="4">
        <dgm:presLayoutVars>
          <dgm:bulletEnabled val="1"/>
        </dgm:presLayoutVars>
      </dgm:prSet>
      <dgm:spPr/>
    </dgm:pt>
    <dgm:pt modelId="{83372C43-6E53-495F-93A3-57E19E02A560}" type="pres">
      <dgm:prSet presAssocID="{E48BC0D3-4592-46E5-8401-A6674662F996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0E6D829C-E515-48D6-8877-9A89090D8F59}" type="pres">
      <dgm:prSet presAssocID="{E48BC0D3-4592-46E5-8401-A6674662F996}" presName="connSite2" presStyleCnt="0"/>
      <dgm:spPr/>
    </dgm:pt>
    <dgm:pt modelId="{30DD477D-FA47-4E4F-AD69-DE250F4AECFF}" type="pres">
      <dgm:prSet presAssocID="{29E722DB-9743-4952-82F9-C9222BF40851}" presName="Name18" presStyleLbl="sibTrans2D1" presStyleIdx="1" presStyleCnt="3"/>
      <dgm:spPr/>
    </dgm:pt>
    <dgm:pt modelId="{8D3F4A28-8F20-4647-995C-795FBDADF587}" type="pres">
      <dgm:prSet presAssocID="{791414EC-DFCC-4AFB-8902-24069ABFFE8F}" presName="composite1" presStyleCnt="0"/>
      <dgm:spPr/>
    </dgm:pt>
    <dgm:pt modelId="{FDCB99BE-8D30-4D50-8BFB-48D8A31E29BE}" type="pres">
      <dgm:prSet presAssocID="{791414EC-DFCC-4AFB-8902-24069ABFFE8F}" presName="dummyNode1" presStyleLbl="node1" presStyleIdx="1" presStyleCnt="4"/>
      <dgm:spPr/>
    </dgm:pt>
    <dgm:pt modelId="{63CC391A-689A-450C-B8EF-62C2499F91B1}" type="pres">
      <dgm:prSet presAssocID="{791414EC-DFCC-4AFB-8902-24069ABFFE8F}" presName="childNode1" presStyleLbl="bgAcc1" presStyleIdx="2" presStyleCnt="4">
        <dgm:presLayoutVars>
          <dgm:bulletEnabled val="1"/>
        </dgm:presLayoutVars>
      </dgm:prSet>
      <dgm:spPr/>
    </dgm:pt>
    <dgm:pt modelId="{D0257B49-7B72-4519-A9BA-5B433DF214BE}" type="pres">
      <dgm:prSet presAssocID="{791414EC-DFCC-4AFB-8902-24069ABFFE8F}" presName="childNode1tx" presStyleLbl="bgAcc1" presStyleIdx="2" presStyleCnt="4">
        <dgm:presLayoutVars>
          <dgm:bulletEnabled val="1"/>
        </dgm:presLayoutVars>
      </dgm:prSet>
      <dgm:spPr/>
    </dgm:pt>
    <dgm:pt modelId="{16539661-818A-451B-9064-C76DF2734668}" type="pres">
      <dgm:prSet presAssocID="{791414EC-DFCC-4AFB-8902-24069ABFFE8F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1D0A3C52-E3BD-4196-AEDB-B96FBDE15CC0}" type="pres">
      <dgm:prSet presAssocID="{791414EC-DFCC-4AFB-8902-24069ABFFE8F}" presName="connSite1" presStyleCnt="0"/>
      <dgm:spPr/>
    </dgm:pt>
    <dgm:pt modelId="{EA479D5B-2193-4A06-9702-88FB3651AEE8}" type="pres">
      <dgm:prSet presAssocID="{19AAF1B1-05E0-4C2E-A041-BA21CC1478D6}" presName="Name9" presStyleLbl="sibTrans2D1" presStyleIdx="2" presStyleCnt="3"/>
      <dgm:spPr/>
    </dgm:pt>
    <dgm:pt modelId="{E597CC59-752B-4313-ABFD-12CB3FF23D72}" type="pres">
      <dgm:prSet presAssocID="{39BCC073-A026-4E49-8F95-281E0339E675}" presName="composite2" presStyleCnt="0"/>
      <dgm:spPr/>
    </dgm:pt>
    <dgm:pt modelId="{ADB4638F-915E-4539-B40C-012E97890AC9}" type="pres">
      <dgm:prSet presAssocID="{39BCC073-A026-4E49-8F95-281E0339E675}" presName="dummyNode2" presStyleLbl="node1" presStyleIdx="2" presStyleCnt="4"/>
      <dgm:spPr/>
    </dgm:pt>
    <dgm:pt modelId="{03DCBBE4-9815-450B-8D77-546C4DF7BD8C}" type="pres">
      <dgm:prSet presAssocID="{39BCC073-A026-4E49-8F95-281E0339E675}" presName="childNode2" presStyleLbl="bgAcc1" presStyleIdx="3" presStyleCnt="4">
        <dgm:presLayoutVars>
          <dgm:bulletEnabled val="1"/>
        </dgm:presLayoutVars>
      </dgm:prSet>
      <dgm:spPr/>
    </dgm:pt>
    <dgm:pt modelId="{97D89904-DB1A-44BE-96E0-86B075C674AD}" type="pres">
      <dgm:prSet presAssocID="{39BCC073-A026-4E49-8F95-281E0339E675}" presName="childNode2tx" presStyleLbl="bgAcc1" presStyleIdx="3" presStyleCnt="4">
        <dgm:presLayoutVars>
          <dgm:bulletEnabled val="1"/>
        </dgm:presLayoutVars>
      </dgm:prSet>
      <dgm:spPr/>
    </dgm:pt>
    <dgm:pt modelId="{EA1296EC-FD7E-4376-97EA-78090F9785D6}" type="pres">
      <dgm:prSet presAssocID="{39BCC073-A026-4E49-8F95-281E0339E675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022FC2DC-9786-42FF-89F3-5BAB078328D7}" type="pres">
      <dgm:prSet presAssocID="{39BCC073-A026-4E49-8F95-281E0339E675}" presName="connSite2" presStyleCnt="0"/>
      <dgm:spPr/>
    </dgm:pt>
  </dgm:ptLst>
  <dgm:cxnLst>
    <dgm:cxn modelId="{675CAD00-B15B-4A53-B911-5C81A2EF9ECC}" type="presOf" srcId="{E2E58DB9-2A1A-4EC5-808D-E863FBF204EB}" destId="{BBF38E33-C09B-400F-991F-5608A4CF3F33}" srcOrd="1" destOrd="1" presId="urn:microsoft.com/office/officeart/2005/8/layout/hProcess4"/>
    <dgm:cxn modelId="{543FD10A-397B-4111-B777-1D4BF450826C}" srcId="{E48BC0D3-4592-46E5-8401-A6674662F996}" destId="{D6B1D00C-3C66-4782-B815-90B32161DBEF}" srcOrd="0" destOrd="0" parTransId="{B705909B-54E5-4134-860A-3BDBE8BD7444}" sibTransId="{2A186DBC-89FB-4A4B-B6B8-28F53B94B9A5}"/>
    <dgm:cxn modelId="{8B05B410-BCEE-4E0E-943F-887C2BE527DE}" type="presOf" srcId="{F1E93917-A143-49AB-825A-9984523AF35F}" destId="{AF77166A-E6DA-40BB-978E-54CA70452143}" srcOrd="0" destOrd="0" presId="urn:microsoft.com/office/officeart/2005/8/layout/hProcess4"/>
    <dgm:cxn modelId="{F843CD1C-3941-403F-9AE5-83BFD56E96E3}" type="presOf" srcId="{289C642A-9529-419B-BB93-7EE8C2A31BF6}" destId="{D0257B49-7B72-4519-A9BA-5B433DF214BE}" srcOrd="1" destOrd="2" presId="urn:microsoft.com/office/officeart/2005/8/layout/hProcess4"/>
    <dgm:cxn modelId="{ED984C22-BAB5-454B-AAAE-9082E9FAA3E9}" type="presOf" srcId="{6E0BA70D-F613-43C2-86F3-50C4CA01AF70}" destId="{97D89904-DB1A-44BE-96E0-86B075C674AD}" srcOrd="1" destOrd="1" presId="urn:microsoft.com/office/officeart/2005/8/layout/hProcess4"/>
    <dgm:cxn modelId="{76346E29-3F90-405B-B9A7-33345576C618}" srcId="{F1E93917-A143-49AB-825A-9984523AF35F}" destId="{E48BC0D3-4592-46E5-8401-A6674662F996}" srcOrd="1" destOrd="0" parTransId="{8633A02A-6020-4468-9A3B-836515622051}" sibTransId="{29E722DB-9743-4952-82F9-C9222BF40851}"/>
    <dgm:cxn modelId="{B254112A-84C1-4405-BD7F-30AEB3CA7989}" srcId="{F1E93917-A143-49AB-825A-9984523AF35F}" destId="{39BCC073-A026-4E49-8F95-281E0339E675}" srcOrd="3" destOrd="0" parTransId="{AF18DAB8-FC4E-4A1E-8712-1BFE0993886A}" sibTransId="{392EFF96-1A76-447F-A17A-790398B2A7CC}"/>
    <dgm:cxn modelId="{0EFE822A-89FD-44D7-A83F-FA90AE60DD31}" type="presOf" srcId="{34D0992B-EE04-4A2C-A3F3-05042F8857FB}" destId="{B979366E-30D2-47C7-9387-DFAF4B1EACA4}" srcOrd="0" destOrd="0" presId="urn:microsoft.com/office/officeart/2005/8/layout/hProcess4"/>
    <dgm:cxn modelId="{FA34D731-71A6-4E7A-8BA7-0F4194EC2246}" type="presOf" srcId="{19AAF1B1-05E0-4C2E-A041-BA21CC1478D6}" destId="{EA479D5B-2193-4A06-9702-88FB3651AEE8}" srcOrd="0" destOrd="0" presId="urn:microsoft.com/office/officeart/2005/8/layout/hProcess4"/>
    <dgm:cxn modelId="{7834A139-6678-4931-AFAC-4346238B90A8}" type="presOf" srcId="{6E0BA70D-F613-43C2-86F3-50C4CA01AF70}" destId="{03DCBBE4-9815-450B-8D77-546C4DF7BD8C}" srcOrd="0" destOrd="1" presId="urn:microsoft.com/office/officeart/2005/8/layout/hProcess4"/>
    <dgm:cxn modelId="{1E090340-3058-42D9-9C13-A8754979CE38}" type="presOf" srcId="{6922D5EA-CB03-4AD0-AC38-DC698F97600E}" destId="{03DCBBE4-9815-450B-8D77-546C4DF7BD8C}" srcOrd="0" destOrd="0" presId="urn:microsoft.com/office/officeart/2005/8/layout/hProcess4"/>
    <dgm:cxn modelId="{67E07E62-1255-4868-8931-55A044DCAC58}" type="presOf" srcId="{82540909-0CD2-437B-B460-2A1F197B0BCA}" destId="{17F52355-34AC-4E82-8D6F-E92C3D5E1FCC}" srcOrd="0" destOrd="0" presId="urn:microsoft.com/office/officeart/2005/8/layout/hProcess4"/>
    <dgm:cxn modelId="{730AFD64-2C2E-4EC1-ABEE-04100062C87D}" type="presOf" srcId="{E48BC0D3-4592-46E5-8401-A6674662F996}" destId="{83372C43-6E53-495F-93A3-57E19E02A560}" srcOrd="0" destOrd="0" presId="urn:microsoft.com/office/officeart/2005/8/layout/hProcess4"/>
    <dgm:cxn modelId="{E48A194D-9FEB-4F65-A477-4EF183C2FBCD}" type="presOf" srcId="{2B7C2111-FED6-48F4-89D2-AB2C89497351}" destId="{25990852-0D5E-40C2-B91C-43CBFEA273AF}" srcOrd="0" destOrd="0" presId="urn:microsoft.com/office/officeart/2005/8/layout/hProcess4"/>
    <dgm:cxn modelId="{D2756A75-5106-4B31-87C3-7DD3C7ACF894}" srcId="{791414EC-DFCC-4AFB-8902-24069ABFFE8F}" destId="{664FDA13-3B5E-469A-A3CF-85EEC5B245AE}" srcOrd="0" destOrd="0" parTransId="{66F477F3-C8D5-4685-9AA6-450260D28327}" sibTransId="{CD6382AB-910A-4034-9EA5-597990F2ABE1}"/>
    <dgm:cxn modelId="{5449A25A-7A6D-479E-9BEE-5B3A31C92C45}" type="presOf" srcId="{664FDA13-3B5E-469A-A3CF-85EEC5B245AE}" destId="{63CC391A-689A-450C-B8EF-62C2499F91B1}" srcOrd="0" destOrd="0" presId="urn:microsoft.com/office/officeart/2005/8/layout/hProcess4"/>
    <dgm:cxn modelId="{34326782-8EF1-4C3E-906F-79C2688780A5}" srcId="{39BCC073-A026-4E49-8F95-281E0339E675}" destId="{6E0BA70D-F613-43C2-86F3-50C4CA01AF70}" srcOrd="1" destOrd="0" parTransId="{85360928-1888-4DCE-9640-4E8AEE5AF7B0}" sibTransId="{93E6C66F-E7CA-4066-A693-60AF3D1CA0D5}"/>
    <dgm:cxn modelId="{B06E4B8B-1BA9-4E53-9E16-0E6149D738ED}" type="presOf" srcId="{289C642A-9529-419B-BB93-7EE8C2A31BF6}" destId="{63CC391A-689A-450C-B8EF-62C2499F91B1}" srcOrd="0" destOrd="2" presId="urn:microsoft.com/office/officeart/2005/8/layout/hProcess4"/>
    <dgm:cxn modelId="{CD31088C-3904-4C4D-881E-D373CA36AA11}" type="presOf" srcId="{2B7C2111-FED6-48F4-89D2-AB2C89497351}" destId="{BBF38E33-C09B-400F-991F-5608A4CF3F33}" srcOrd="1" destOrd="0" presId="urn:microsoft.com/office/officeart/2005/8/layout/hProcess4"/>
    <dgm:cxn modelId="{A39B8A91-00AC-4B11-8B0C-B228C147EE1F}" type="presOf" srcId="{39BCC073-A026-4E49-8F95-281E0339E675}" destId="{EA1296EC-FD7E-4376-97EA-78090F9785D6}" srcOrd="0" destOrd="0" presId="urn:microsoft.com/office/officeart/2005/8/layout/hProcess4"/>
    <dgm:cxn modelId="{4E32C997-CCC2-4D29-84BE-5DA331258770}" type="presOf" srcId="{22BABC4D-04AF-476D-8407-2E74177790ED}" destId="{63CC391A-689A-450C-B8EF-62C2499F91B1}" srcOrd="0" destOrd="1" presId="urn:microsoft.com/office/officeart/2005/8/layout/hProcess4"/>
    <dgm:cxn modelId="{CF1DB599-513F-4799-913C-77B7845F5E6F}" type="presOf" srcId="{22BABC4D-04AF-476D-8407-2E74177790ED}" destId="{D0257B49-7B72-4519-A9BA-5B433DF214BE}" srcOrd="1" destOrd="1" presId="urn:microsoft.com/office/officeart/2005/8/layout/hProcess4"/>
    <dgm:cxn modelId="{6DA49AAC-B639-46B4-87BC-185039A4B6D3}" srcId="{82540909-0CD2-437B-B460-2A1F197B0BCA}" destId="{2B7C2111-FED6-48F4-89D2-AB2C89497351}" srcOrd="0" destOrd="0" parTransId="{63702B73-6B38-4E48-B684-A95E2F0F160A}" sibTransId="{2AD20313-81AE-44FA-9B8F-90380C051FB3}"/>
    <dgm:cxn modelId="{E200C1B1-81E6-473C-B0A5-6EADC9E4E2E6}" srcId="{39BCC073-A026-4E49-8F95-281E0339E675}" destId="{6922D5EA-CB03-4AD0-AC38-DC698F97600E}" srcOrd="0" destOrd="0" parTransId="{AD63AF4C-4A37-4291-91CE-939245098F17}" sibTransId="{89D1ADF2-E59B-4660-95AD-B0C9CA191375}"/>
    <dgm:cxn modelId="{D259B0B7-9BE4-4D93-9471-3F7562392303}" type="presOf" srcId="{2F68D0BD-4D72-4675-8029-BD3CB3916DC9}" destId="{E516FF46-F0E7-4BF6-8D4F-CBB6901AC3C5}" srcOrd="0" destOrd="1" presId="urn:microsoft.com/office/officeart/2005/8/layout/hProcess4"/>
    <dgm:cxn modelId="{F1FDBDBD-6B48-40E5-9B30-F5AB0546422D}" srcId="{791414EC-DFCC-4AFB-8902-24069ABFFE8F}" destId="{22BABC4D-04AF-476D-8407-2E74177790ED}" srcOrd="1" destOrd="0" parTransId="{C6350BF8-F7BE-41A3-8D79-A587C9F900F6}" sibTransId="{0E75CC24-6C87-485B-8836-07D9E3F8A588}"/>
    <dgm:cxn modelId="{0943DEC3-409F-4CD2-83A6-3790CF9B5928}" srcId="{791414EC-DFCC-4AFB-8902-24069ABFFE8F}" destId="{289C642A-9529-419B-BB93-7EE8C2A31BF6}" srcOrd="2" destOrd="0" parTransId="{5466DA85-1BE4-4EBA-A2D5-D109AB7BB500}" sibTransId="{6BFAC5C4-E509-48B2-898D-7CC558BBE82B}"/>
    <dgm:cxn modelId="{FF1839C6-54CF-4D83-9582-93736FF1DB53}" srcId="{F1E93917-A143-49AB-825A-9984523AF35F}" destId="{791414EC-DFCC-4AFB-8902-24069ABFFE8F}" srcOrd="2" destOrd="0" parTransId="{076CAE92-B618-4FC1-AC93-11D0256CD2C1}" sibTransId="{19AAF1B1-05E0-4C2E-A041-BA21CC1478D6}"/>
    <dgm:cxn modelId="{574D94C6-F97D-4FCC-BFB1-F70E12E84BA9}" type="presOf" srcId="{29E722DB-9743-4952-82F9-C9222BF40851}" destId="{30DD477D-FA47-4E4F-AD69-DE250F4AECFF}" srcOrd="0" destOrd="0" presId="urn:microsoft.com/office/officeart/2005/8/layout/hProcess4"/>
    <dgm:cxn modelId="{D43DA8C7-1F78-40D8-8F58-7D705BC4CF42}" type="presOf" srcId="{664FDA13-3B5E-469A-A3CF-85EEC5B245AE}" destId="{D0257B49-7B72-4519-A9BA-5B433DF214BE}" srcOrd="1" destOrd="0" presId="urn:microsoft.com/office/officeart/2005/8/layout/hProcess4"/>
    <dgm:cxn modelId="{9A6AF0D6-357E-4232-A24B-D2241119DF80}" type="presOf" srcId="{E2E58DB9-2A1A-4EC5-808D-E863FBF204EB}" destId="{25990852-0D5E-40C2-B91C-43CBFEA273AF}" srcOrd="0" destOrd="1" presId="urn:microsoft.com/office/officeart/2005/8/layout/hProcess4"/>
    <dgm:cxn modelId="{9A0342DD-FEC3-4AA4-9C43-8D93C31D6B4C}" srcId="{82540909-0CD2-437B-B460-2A1F197B0BCA}" destId="{E2E58DB9-2A1A-4EC5-808D-E863FBF204EB}" srcOrd="1" destOrd="0" parTransId="{3AE78014-9E5E-4F7A-876F-8D6736FD8D93}" sibTransId="{93FA5ED8-D124-4428-8C00-C44D5B505E14}"/>
    <dgm:cxn modelId="{EE8F6FE1-47CC-4967-B212-2C7DF4A3FF5F}" type="presOf" srcId="{2F68D0BD-4D72-4675-8029-BD3CB3916DC9}" destId="{9E6AED56-AF90-4859-B2F0-89CD1C7CACFC}" srcOrd="1" destOrd="1" presId="urn:microsoft.com/office/officeart/2005/8/layout/hProcess4"/>
    <dgm:cxn modelId="{47EAD6E3-CE19-44B6-B903-0FBF1498F6FF}" type="presOf" srcId="{D6B1D00C-3C66-4782-B815-90B32161DBEF}" destId="{E516FF46-F0E7-4BF6-8D4F-CBB6901AC3C5}" srcOrd="0" destOrd="0" presId="urn:microsoft.com/office/officeart/2005/8/layout/hProcess4"/>
    <dgm:cxn modelId="{E64660EA-B7E1-40FE-8895-974B3A6D712F}" type="presOf" srcId="{D6B1D00C-3C66-4782-B815-90B32161DBEF}" destId="{9E6AED56-AF90-4859-B2F0-89CD1C7CACFC}" srcOrd="1" destOrd="0" presId="urn:microsoft.com/office/officeart/2005/8/layout/hProcess4"/>
    <dgm:cxn modelId="{12CEEEF1-1539-423A-948B-246B5730257C}" srcId="{E48BC0D3-4592-46E5-8401-A6674662F996}" destId="{2F68D0BD-4D72-4675-8029-BD3CB3916DC9}" srcOrd="1" destOrd="0" parTransId="{B799B07C-172E-4CD8-B397-ABD40BFDB7EC}" sibTransId="{249E7442-C1BD-41E6-B7F7-FB2DB042D23A}"/>
    <dgm:cxn modelId="{DC210FF2-4CDA-4F23-9EDB-0B5DE7044035}" type="presOf" srcId="{791414EC-DFCC-4AFB-8902-24069ABFFE8F}" destId="{16539661-818A-451B-9064-C76DF2734668}" srcOrd="0" destOrd="0" presId="urn:microsoft.com/office/officeart/2005/8/layout/hProcess4"/>
    <dgm:cxn modelId="{757481F4-96A6-40D6-B357-1309001D46A1}" srcId="{F1E93917-A143-49AB-825A-9984523AF35F}" destId="{82540909-0CD2-437B-B460-2A1F197B0BCA}" srcOrd="0" destOrd="0" parTransId="{6B515EE3-B6A7-4782-B0EC-313005A5481F}" sibTransId="{34D0992B-EE04-4A2C-A3F3-05042F8857FB}"/>
    <dgm:cxn modelId="{4FC80EFE-3E15-4799-A62E-1B034218859F}" type="presOf" srcId="{6922D5EA-CB03-4AD0-AC38-DC698F97600E}" destId="{97D89904-DB1A-44BE-96E0-86B075C674AD}" srcOrd="1" destOrd="0" presId="urn:microsoft.com/office/officeart/2005/8/layout/hProcess4"/>
    <dgm:cxn modelId="{568D7F5E-5251-42DB-AE0E-FA3FF6011D7E}" type="presParOf" srcId="{AF77166A-E6DA-40BB-978E-54CA70452143}" destId="{071E822D-DF80-4837-AF91-1485EBE2D262}" srcOrd="0" destOrd="0" presId="urn:microsoft.com/office/officeart/2005/8/layout/hProcess4"/>
    <dgm:cxn modelId="{AE33C3D0-016A-4F8E-ACC6-24583AEAF6F1}" type="presParOf" srcId="{AF77166A-E6DA-40BB-978E-54CA70452143}" destId="{7ECF1852-2D47-46A8-8648-CF25192E7249}" srcOrd="1" destOrd="0" presId="urn:microsoft.com/office/officeart/2005/8/layout/hProcess4"/>
    <dgm:cxn modelId="{90BCA10D-AE18-4CFC-BCCE-81628B138272}" type="presParOf" srcId="{AF77166A-E6DA-40BB-978E-54CA70452143}" destId="{8098E77F-7170-44F3-A943-4D0C4CF3B033}" srcOrd="2" destOrd="0" presId="urn:microsoft.com/office/officeart/2005/8/layout/hProcess4"/>
    <dgm:cxn modelId="{1F87AE7F-F889-44F3-BD31-192E396174F9}" type="presParOf" srcId="{8098E77F-7170-44F3-A943-4D0C4CF3B033}" destId="{60B89DDC-79CA-476A-8CEF-507E319EF095}" srcOrd="0" destOrd="0" presId="urn:microsoft.com/office/officeart/2005/8/layout/hProcess4"/>
    <dgm:cxn modelId="{557142F0-B3B6-40C3-A7FC-0968BDD26D6C}" type="presParOf" srcId="{60B89DDC-79CA-476A-8CEF-507E319EF095}" destId="{C1F3DD61-6987-4B6A-81F0-EB1B4B81CA2A}" srcOrd="0" destOrd="0" presId="urn:microsoft.com/office/officeart/2005/8/layout/hProcess4"/>
    <dgm:cxn modelId="{938DC1E6-4011-44D7-BB8D-2B47414AA818}" type="presParOf" srcId="{60B89DDC-79CA-476A-8CEF-507E319EF095}" destId="{25990852-0D5E-40C2-B91C-43CBFEA273AF}" srcOrd="1" destOrd="0" presId="urn:microsoft.com/office/officeart/2005/8/layout/hProcess4"/>
    <dgm:cxn modelId="{B6F85FF9-275A-429C-8EED-BC54B18FED9B}" type="presParOf" srcId="{60B89DDC-79CA-476A-8CEF-507E319EF095}" destId="{BBF38E33-C09B-400F-991F-5608A4CF3F33}" srcOrd="2" destOrd="0" presId="urn:microsoft.com/office/officeart/2005/8/layout/hProcess4"/>
    <dgm:cxn modelId="{1424EFBF-4F67-4EF7-90C6-E30DCD417263}" type="presParOf" srcId="{60B89DDC-79CA-476A-8CEF-507E319EF095}" destId="{17F52355-34AC-4E82-8D6F-E92C3D5E1FCC}" srcOrd="3" destOrd="0" presId="urn:microsoft.com/office/officeart/2005/8/layout/hProcess4"/>
    <dgm:cxn modelId="{B67FF00A-5792-4EB6-923C-E8784EA3525C}" type="presParOf" srcId="{60B89DDC-79CA-476A-8CEF-507E319EF095}" destId="{4F84BDAB-26A7-4588-A43C-2D2721AF8202}" srcOrd="4" destOrd="0" presId="urn:microsoft.com/office/officeart/2005/8/layout/hProcess4"/>
    <dgm:cxn modelId="{CD6019B7-E270-4B54-B3B9-D5FED194105E}" type="presParOf" srcId="{8098E77F-7170-44F3-A943-4D0C4CF3B033}" destId="{B979366E-30D2-47C7-9387-DFAF4B1EACA4}" srcOrd="1" destOrd="0" presId="urn:microsoft.com/office/officeart/2005/8/layout/hProcess4"/>
    <dgm:cxn modelId="{0CBBB428-C940-44D8-9C18-9B47AC50B962}" type="presParOf" srcId="{8098E77F-7170-44F3-A943-4D0C4CF3B033}" destId="{416418ED-C91D-43AF-931E-92521B6BA51F}" srcOrd="2" destOrd="0" presId="urn:microsoft.com/office/officeart/2005/8/layout/hProcess4"/>
    <dgm:cxn modelId="{632E149F-1090-48D7-8B3E-F085A57C7E3E}" type="presParOf" srcId="{416418ED-C91D-43AF-931E-92521B6BA51F}" destId="{65E15F0F-7E5C-4263-9E6A-A2920CC3D952}" srcOrd="0" destOrd="0" presId="urn:microsoft.com/office/officeart/2005/8/layout/hProcess4"/>
    <dgm:cxn modelId="{40FD5E2E-4FEC-4636-B41F-BF5B4F19A378}" type="presParOf" srcId="{416418ED-C91D-43AF-931E-92521B6BA51F}" destId="{E516FF46-F0E7-4BF6-8D4F-CBB6901AC3C5}" srcOrd="1" destOrd="0" presId="urn:microsoft.com/office/officeart/2005/8/layout/hProcess4"/>
    <dgm:cxn modelId="{1C5E3DE7-CD73-4E37-992F-E263C0F409C2}" type="presParOf" srcId="{416418ED-C91D-43AF-931E-92521B6BA51F}" destId="{9E6AED56-AF90-4859-B2F0-89CD1C7CACFC}" srcOrd="2" destOrd="0" presId="urn:microsoft.com/office/officeart/2005/8/layout/hProcess4"/>
    <dgm:cxn modelId="{D9788434-B092-4326-AE81-A27ECF2179F3}" type="presParOf" srcId="{416418ED-C91D-43AF-931E-92521B6BA51F}" destId="{83372C43-6E53-495F-93A3-57E19E02A560}" srcOrd="3" destOrd="0" presId="urn:microsoft.com/office/officeart/2005/8/layout/hProcess4"/>
    <dgm:cxn modelId="{C667C942-F034-4976-B2A4-C5A7D1C935C8}" type="presParOf" srcId="{416418ED-C91D-43AF-931E-92521B6BA51F}" destId="{0E6D829C-E515-48D6-8877-9A89090D8F59}" srcOrd="4" destOrd="0" presId="urn:microsoft.com/office/officeart/2005/8/layout/hProcess4"/>
    <dgm:cxn modelId="{73001BE9-D662-44F8-A8F9-2926C1A88508}" type="presParOf" srcId="{8098E77F-7170-44F3-A943-4D0C4CF3B033}" destId="{30DD477D-FA47-4E4F-AD69-DE250F4AECFF}" srcOrd="3" destOrd="0" presId="urn:microsoft.com/office/officeart/2005/8/layout/hProcess4"/>
    <dgm:cxn modelId="{1C8A31F3-3CEB-466A-B109-4807DEC4DF57}" type="presParOf" srcId="{8098E77F-7170-44F3-A943-4D0C4CF3B033}" destId="{8D3F4A28-8F20-4647-995C-795FBDADF587}" srcOrd="4" destOrd="0" presId="urn:microsoft.com/office/officeart/2005/8/layout/hProcess4"/>
    <dgm:cxn modelId="{CE285F5B-3E90-4C3E-950B-57CA22F2866E}" type="presParOf" srcId="{8D3F4A28-8F20-4647-995C-795FBDADF587}" destId="{FDCB99BE-8D30-4D50-8BFB-48D8A31E29BE}" srcOrd="0" destOrd="0" presId="urn:microsoft.com/office/officeart/2005/8/layout/hProcess4"/>
    <dgm:cxn modelId="{869C883A-5F16-464E-9F32-58AE4935AE0E}" type="presParOf" srcId="{8D3F4A28-8F20-4647-995C-795FBDADF587}" destId="{63CC391A-689A-450C-B8EF-62C2499F91B1}" srcOrd="1" destOrd="0" presId="urn:microsoft.com/office/officeart/2005/8/layout/hProcess4"/>
    <dgm:cxn modelId="{A2F7607D-44F7-4ABE-9333-517A0275D570}" type="presParOf" srcId="{8D3F4A28-8F20-4647-995C-795FBDADF587}" destId="{D0257B49-7B72-4519-A9BA-5B433DF214BE}" srcOrd="2" destOrd="0" presId="urn:microsoft.com/office/officeart/2005/8/layout/hProcess4"/>
    <dgm:cxn modelId="{0F5ED94C-449D-4569-BFEC-CA0890D8A593}" type="presParOf" srcId="{8D3F4A28-8F20-4647-995C-795FBDADF587}" destId="{16539661-818A-451B-9064-C76DF2734668}" srcOrd="3" destOrd="0" presId="urn:microsoft.com/office/officeart/2005/8/layout/hProcess4"/>
    <dgm:cxn modelId="{31478A4A-C3F3-447A-9187-FAD69766FA0E}" type="presParOf" srcId="{8D3F4A28-8F20-4647-995C-795FBDADF587}" destId="{1D0A3C52-E3BD-4196-AEDB-B96FBDE15CC0}" srcOrd="4" destOrd="0" presId="urn:microsoft.com/office/officeart/2005/8/layout/hProcess4"/>
    <dgm:cxn modelId="{6E7E3F54-7E03-4997-B595-D397C82BAFCC}" type="presParOf" srcId="{8098E77F-7170-44F3-A943-4D0C4CF3B033}" destId="{EA479D5B-2193-4A06-9702-88FB3651AEE8}" srcOrd="5" destOrd="0" presId="urn:microsoft.com/office/officeart/2005/8/layout/hProcess4"/>
    <dgm:cxn modelId="{91F1E592-9ECF-4CBE-9680-B4CB4706FAD0}" type="presParOf" srcId="{8098E77F-7170-44F3-A943-4D0C4CF3B033}" destId="{E597CC59-752B-4313-ABFD-12CB3FF23D72}" srcOrd="6" destOrd="0" presId="urn:microsoft.com/office/officeart/2005/8/layout/hProcess4"/>
    <dgm:cxn modelId="{9A1496AF-04BF-48FC-94ED-0B7F4B674DC5}" type="presParOf" srcId="{E597CC59-752B-4313-ABFD-12CB3FF23D72}" destId="{ADB4638F-915E-4539-B40C-012E97890AC9}" srcOrd="0" destOrd="0" presId="urn:microsoft.com/office/officeart/2005/8/layout/hProcess4"/>
    <dgm:cxn modelId="{0678887B-A0A0-4A18-8BB7-C4229740288F}" type="presParOf" srcId="{E597CC59-752B-4313-ABFD-12CB3FF23D72}" destId="{03DCBBE4-9815-450B-8D77-546C4DF7BD8C}" srcOrd="1" destOrd="0" presId="urn:microsoft.com/office/officeart/2005/8/layout/hProcess4"/>
    <dgm:cxn modelId="{955D3BC4-8720-4094-A15E-425C1BC62F5B}" type="presParOf" srcId="{E597CC59-752B-4313-ABFD-12CB3FF23D72}" destId="{97D89904-DB1A-44BE-96E0-86B075C674AD}" srcOrd="2" destOrd="0" presId="urn:microsoft.com/office/officeart/2005/8/layout/hProcess4"/>
    <dgm:cxn modelId="{CB691961-C5BB-42D3-92B9-033D6F2FCB3D}" type="presParOf" srcId="{E597CC59-752B-4313-ABFD-12CB3FF23D72}" destId="{EA1296EC-FD7E-4376-97EA-78090F9785D6}" srcOrd="3" destOrd="0" presId="urn:microsoft.com/office/officeart/2005/8/layout/hProcess4"/>
    <dgm:cxn modelId="{2F5DDA25-AEBC-4F5F-96D7-7418E0DBBCD7}" type="presParOf" srcId="{E597CC59-752B-4313-ABFD-12CB3FF23D72}" destId="{022FC2DC-9786-42FF-89F3-5BAB078328D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FAEAE7-74D9-4249-B7E8-B9AD5C1AD78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3EA054E-CB8D-4DA6-8A97-2365E1903C7C}">
      <dgm:prSet phldrT="[Tekst]" custT="1"/>
      <dgm:spPr/>
      <dgm:t>
        <a:bodyPr/>
        <a:lstStyle/>
        <a:p>
          <a:r>
            <a:rPr lang="pl-PL" sz="2800" dirty="0"/>
            <a:t>130 380 zł brutto</a:t>
          </a:r>
        </a:p>
      </dgm:t>
    </dgm:pt>
    <dgm:pt modelId="{523D960E-1E2C-48A6-9EBD-DC9C375CFB0C}" type="parTrans" cxnId="{147DF229-44D1-4C52-B2BF-498BDA83613A}">
      <dgm:prSet/>
      <dgm:spPr/>
      <dgm:t>
        <a:bodyPr/>
        <a:lstStyle/>
        <a:p>
          <a:endParaRPr lang="pl-PL"/>
        </a:p>
      </dgm:t>
    </dgm:pt>
    <dgm:pt modelId="{56CEDCB0-839C-4AF2-8C65-D355FAF021B1}" type="sibTrans" cxnId="{147DF229-44D1-4C52-B2BF-498BDA83613A}">
      <dgm:prSet/>
      <dgm:spPr/>
      <dgm:t>
        <a:bodyPr/>
        <a:lstStyle/>
        <a:p>
          <a:endParaRPr lang="pl-PL"/>
        </a:p>
      </dgm:t>
    </dgm:pt>
    <dgm:pt modelId="{EACDF545-ED95-40EB-9695-0C1D60005813}">
      <dgm:prSet phldrT="[Tekst]" custT="1"/>
      <dgm:spPr/>
      <dgm:t>
        <a:bodyPr/>
        <a:lstStyle/>
        <a:p>
          <a:pPr>
            <a:buFontTx/>
            <a:buNone/>
          </a:pPr>
          <a:r>
            <a:rPr lang="pl-PL" sz="2400" dirty="0"/>
            <a:t>Wartość umowy z SARP</a:t>
          </a:r>
        </a:p>
      </dgm:t>
    </dgm:pt>
    <dgm:pt modelId="{71D742CD-00FA-48C5-93CE-34DCF1FB4AEB}" type="parTrans" cxnId="{563CB52C-B180-4224-871C-FD3B77E30491}">
      <dgm:prSet/>
      <dgm:spPr/>
      <dgm:t>
        <a:bodyPr/>
        <a:lstStyle/>
        <a:p>
          <a:endParaRPr lang="pl-PL"/>
        </a:p>
      </dgm:t>
    </dgm:pt>
    <dgm:pt modelId="{FD4C7772-ABB3-4D9C-A235-458B13CD8E11}" type="sibTrans" cxnId="{563CB52C-B180-4224-871C-FD3B77E30491}">
      <dgm:prSet/>
      <dgm:spPr/>
      <dgm:t>
        <a:bodyPr/>
        <a:lstStyle/>
        <a:p>
          <a:endParaRPr lang="pl-PL"/>
        </a:p>
      </dgm:t>
    </dgm:pt>
    <dgm:pt modelId="{7D12F51A-1098-4789-AC3A-F8CB4155B532}">
      <dgm:prSet phldrT="[Tekst]" custT="1"/>
      <dgm:spPr/>
      <dgm:t>
        <a:bodyPr/>
        <a:lstStyle/>
        <a:p>
          <a:r>
            <a:rPr lang="pl-PL" sz="2800" dirty="0"/>
            <a:t>60 000 zł brutto</a:t>
          </a:r>
        </a:p>
      </dgm:t>
    </dgm:pt>
    <dgm:pt modelId="{B58CEC41-5473-4FEB-B905-73EA9239E41E}" type="parTrans" cxnId="{A0645EC0-3D43-4A08-B4A7-F65E9C0BBBCF}">
      <dgm:prSet/>
      <dgm:spPr/>
      <dgm:t>
        <a:bodyPr/>
        <a:lstStyle/>
        <a:p>
          <a:endParaRPr lang="pl-PL"/>
        </a:p>
      </dgm:t>
    </dgm:pt>
    <dgm:pt modelId="{14E27987-43E8-4AB4-A612-BCBF7A9694EC}" type="sibTrans" cxnId="{A0645EC0-3D43-4A08-B4A7-F65E9C0BBBCF}">
      <dgm:prSet/>
      <dgm:spPr/>
      <dgm:t>
        <a:bodyPr/>
        <a:lstStyle/>
        <a:p>
          <a:endParaRPr lang="pl-PL"/>
        </a:p>
      </dgm:t>
    </dgm:pt>
    <dgm:pt modelId="{1DF3C613-941D-4DE6-9F5D-030E02F4162B}">
      <dgm:prSet phldrT="[Tekst]" custT="1"/>
      <dgm:spPr/>
      <dgm:t>
        <a:bodyPr/>
        <a:lstStyle/>
        <a:p>
          <a:pPr>
            <a:buFontTx/>
            <a:buNone/>
          </a:pPr>
          <a:r>
            <a:rPr lang="pl-PL" sz="2400" dirty="0"/>
            <a:t>Wartość nagród pieniężnych</a:t>
          </a:r>
        </a:p>
      </dgm:t>
    </dgm:pt>
    <dgm:pt modelId="{9D0B8F5F-C272-400E-93A4-D199AF4E2509}" type="parTrans" cxnId="{F55F7677-497D-4770-9B03-50EF0CA862EE}">
      <dgm:prSet/>
      <dgm:spPr/>
      <dgm:t>
        <a:bodyPr/>
        <a:lstStyle/>
        <a:p>
          <a:endParaRPr lang="pl-PL"/>
        </a:p>
      </dgm:t>
    </dgm:pt>
    <dgm:pt modelId="{1C8E7CDA-BE57-44B4-8C1B-D6F1D242ADA7}" type="sibTrans" cxnId="{F55F7677-497D-4770-9B03-50EF0CA862EE}">
      <dgm:prSet/>
      <dgm:spPr/>
      <dgm:t>
        <a:bodyPr/>
        <a:lstStyle/>
        <a:p>
          <a:endParaRPr lang="pl-PL"/>
        </a:p>
      </dgm:t>
    </dgm:pt>
    <dgm:pt modelId="{EAF8676F-ABD9-441E-BE2D-BBAAB5AF69E5}">
      <dgm:prSet phldrT="[Tekst]" custT="1"/>
      <dgm:spPr/>
      <dgm:t>
        <a:bodyPr/>
        <a:lstStyle/>
        <a:p>
          <a:r>
            <a:rPr lang="pl-PL" sz="2800" dirty="0"/>
            <a:t>wartość 270 000 zł brutto</a:t>
          </a:r>
        </a:p>
      </dgm:t>
    </dgm:pt>
    <dgm:pt modelId="{4C78C5E0-7348-4451-AD42-C7F74F7EE4D4}" type="parTrans" cxnId="{00F763D2-6214-48E9-AB81-9EC3B01E5704}">
      <dgm:prSet/>
      <dgm:spPr/>
      <dgm:t>
        <a:bodyPr/>
        <a:lstStyle/>
        <a:p>
          <a:endParaRPr lang="pl-PL"/>
        </a:p>
      </dgm:t>
    </dgm:pt>
    <dgm:pt modelId="{5612C413-4452-4238-BD07-47D3BAE1F60F}" type="sibTrans" cxnId="{00F763D2-6214-48E9-AB81-9EC3B01E5704}">
      <dgm:prSet/>
      <dgm:spPr/>
      <dgm:t>
        <a:bodyPr/>
        <a:lstStyle/>
        <a:p>
          <a:endParaRPr lang="pl-PL"/>
        </a:p>
      </dgm:t>
    </dgm:pt>
    <dgm:pt modelId="{2CB98125-FA90-4064-B2B5-4D2CA3D4AD63}">
      <dgm:prSet phldrT="[Tekst]" custT="1"/>
      <dgm:spPr/>
      <dgm:t>
        <a:bodyPr/>
        <a:lstStyle/>
        <a:p>
          <a:pPr>
            <a:buFontTx/>
            <a:buNone/>
          </a:pPr>
          <a:r>
            <a:rPr lang="pl-PL" sz="1800" dirty="0"/>
            <a:t>   Nagroda główna - zaproszenie autora (uczestnika konkursu), którego praca otrzymała I nagrodę do negocjacji w trybie zamówienia z wolnej ręki, w celu wykonania usługi na podstawie pracy konkursowej dla obszaru „B” oraz „C” </a:t>
          </a:r>
        </a:p>
      </dgm:t>
    </dgm:pt>
    <dgm:pt modelId="{96B092CB-1FC3-4E57-B6D5-A407C33A2F8A}" type="parTrans" cxnId="{DFC1A239-003C-4FD4-9BA5-04D658AD7BB4}">
      <dgm:prSet/>
      <dgm:spPr/>
      <dgm:t>
        <a:bodyPr/>
        <a:lstStyle/>
        <a:p>
          <a:endParaRPr lang="pl-PL"/>
        </a:p>
      </dgm:t>
    </dgm:pt>
    <dgm:pt modelId="{00C974D1-8AC1-4E5A-B76A-AA802FDC5913}" type="sibTrans" cxnId="{DFC1A239-003C-4FD4-9BA5-04D658AD7BB4}">
      <dgm:prSet/>
      <dgm:spPr/>
      <dgm:t>
        <a:bodyPr/>
        <a:lstStyle/>
        <a:p>
          <a:endParaRPr lang="pl-PL"/>
        </a:p>
      </dgm:t>
    </dgm:pt>
    <dgm:pt modelId="{CCC55454-6EBD-4ED1-B9B1-99BCEC2FC621}" type="pres">
      <dgm:prSet presAssocID="{10FAEAE7-74D9-4249-B7E8-B9AD5C1AD783}" presName="Name0" presStyleCnt="0">
        <dgm:presLayoutVars>
          <dgm:dir/>
          <dgm:animLvl val="lvl"/>
          <dgm:resizeHandles val="exact"/>
        </dgm:presLayoutVars>
      </dgm:prSet>
      <dgm:spPr/>
    </dgm:pt>
    <dgm:pt modelId="{EACBDFF9-00CC-42F9-B691-4F8012FC3AF7}" type="pres">
      <dgm:prSet presAssocID="{53EA054E-CB8D-4DA6-8A97-2365E1903C7C}" presName="linNode" presStyleCnt="0"/>
      <dgm:spPr/>
    </dgm:pt>
    <dgm:pt modelId="{5D26C183-9D4F-45C0-8999-AAB29C5CE0A7}" type="pres">
      <dgm:prSet presAssocID="{53EA054E-CB8D-4DA6-8A97-2365E1903C7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474E7770-0D13-4C16-8BC4-85DC797B8124}" type="pres">
      <dgm:prSet presAssocID="{53EA054E-CB8D-4DA6-8A97-2365E1903C7C}" presName="descendantText" presStyleLbl="alignAccFollowNode1" presStyleIdx="0" presStyleCnt="3">
        <dgm:presLayoutVars>
          <dgm:bulletEnabled val="1"/>
        </dgm:presLayoutVars>
      </dgm:prSet>
      <dgm:spPr/>
    </dgm:pt>
    <dgm:pt modelId="{C54A0B8D-90E1-436F-AE6D-3D98390E9210}" type="pres">
      <dgm:prSet presAssocID="{56CEDCB0-839C-4AF2-8C65-D355FAF021B1}" presName="sp" presStyleCnt="0"/>
      <dgm:spPr/>
    </dgm:pt>
    <dgm:pt modelId="{6CBB4AE5-24E8-4258-9836-71429E875F1A}" type="pres">
      <dgm:prSet presAssocID="{7D12F51A-1098-4789-AC3A-F8CB4155B532}" presName="linNode" presStyleCnt="0"/>
      <dgm:spPr/>
    </dgm:pt>
    <dgm:pt modelId="{58D387AE-E5CE-4BA4-AE9D-54989DEBAE1B}" type="pres">
      <dgm:prSet presAssocID="{7D12F51A-1098-4789-AC3A-F8CB4155B53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521C1A5-2D54-435C-9EC7-02A25784141A}" type="pres">
      <dgm:prSet presAssocID="{7D12F51A-1098-4789-AC3A-F8CB4155B532}" presName="descendantText" presStyleLbl="alignAccFollowNode1" presStyleIdx="1" presStyleCnt="3">
        <dgm:presLayoutVars>
          <dgm:bulletEnabled val="1"/>
        </dgm:presLayoutVars>
      </dgm:prSet>
      <dgm:spPr/>
    </dgm:pt>
    <dgm:pt modelId="{A07478D0-FCD8-489F-A8CF-4C8602AD8EBD}" type="pres">
      <dgm:prSet presAssocID="{14E27987-43E8-4AB4-A612-BCBF7A9694EC}" presName="sp" presStyleCnt="0"/>
      <dgm:spPr/>
    </dgm:pt>
    <dgm:pt modelId="{3DC54CF1-11D6-4ED5-81D4-CC582657BA31}" type="pres">
      <dgm:prSet presAssocID="{EAF8676F-ABD9-441E-BE2D-BBAAB5AF69E5}" presName="linNode" presStyleCnt="0"/>
      <dgm:spPr/>
    </dgm:pt>
    <dgm:pt modelId="{0AF6AD9C-F4C3-4BF6-9D1E-DBFDDF4EE571}" type="pres">
      <dgm:prSet presAssocID="{EAF8676F-ABD9-441E-BE2D-BBAAB5AF69E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A78EE671-649A-420B-9FD4-237223AA9416}" type="pres">
      <dgm:prSet presAssocID="{EAF8676F-ABD9-441E-BE2D-BBAAB5AF69E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147DF229-44D1-4C52-B2BF-498BDA83613A}" srcId="{10FAEAE7-74D9-4249-B7E8-B9AD5C1AD783}" destId="{53EA054E-CB8D-4DA6-8A97-2365E1903C7C}" srcOrd="0" destOrd="0" parTransId="{523D960E-1E2C-48A6-9EBD-DC9C375CFB0C}" sibTransId="{56CEDCB0-839C-4AF2-8C65-D355FAF021B1}"/>
    <dgm:cxn modelId="{563CB52C-B180-4224-871C-FD3B77E30491}" srcId="{53EA054E-CB8D-4DA6-8A97-2365E1903C7C}" destId="{EACDF545-ED95-40EB-9695-0C1D60005813}" srcOrd="0" destOrd="0" parTransId="{71D742CD-00FA-48C5-93CE-34DCF1FB4AEB}" sibTransId="{FD4C7772-ABB3-4D9C-A235-458B13CD8E11}"/>
    <dgm:cxn modelId="{DFC1A239-003C-4FD4-9BA5-04D658AD7BB4}" srcId="{EAF8676F-ABD9-441E-BE2D-BBAAB5AF69E5}" destId="{2CB98125-FA90-4064-B2B5-4D2CA3D4AD63}" srcOrd="0" destOrd="0" parTransId="{96B092CB-1FC3-4E57-B6D5-A407C33A2F8A}" sibTransId="{00C974D1-8AC1-4E5A-B76A-AA802FDC5913}"/>
    <dgm:cxn modelId="{F55F7677-497D-4770-9B03-50EF0CA862EE}" srcId="{7D12F51A-1098-4789-AC3A-F8CB4155B532}" destId="{1DF3C613-941D-4DE6-9F5D-030E02F4162B}" srcOrd="0" destOrd="0" parTransId="{9D0B8F5F-C272-400E-93A4-D199AF4E2509}" sibTransId="{1C8E7CDA-BE57-44B4-8C1B-D6F1D242ADA7}"/>
    <dgm:cxn modelId="{3DB8D477-CDCB-4996-9251-D56A8AFCC6CA}" type="presOf" srcId="{53EA054E-CB8D-4DA6-8A97-2365E1903C7C}" destId="{5D26C183-9D4F-45C0-8999-AAB29C5CE0A7}" srcOrd="0" destOrd="0" presId="urn:microsoft.com/office/officeart/2005/8/layout/vList5"/>
    <dgm:cxn modelId="{CF439B79-AE3D-4346-A531-6BE177CB98C0}" type="presOf" srcId="{1DF3C613-941D-4DE6-9F5D-030E02F4162B}" destId="{E521C1A5-2D54-435C-9EC7-02A25784141A}" srcOrd="0" destOrd="0" presId="urn:microsoft.com/office/officeart/2005/8/layout/vList5"/>
    <dgm:cxn modelId="{70A12180-7F45-4F14-8026-39796BCF8C2A}" type="presOf" srcId="{EACDF545-ED95-40EB-9695-0C1D60005813}" destId="{474E7770-0D13-4C16-8BC4-85DC797B8124}" srcOrd="0" destOrd="0" presId="urn:microsoft.com/office/officeart/2005/8/layout/vList5"/>
    <dgm:cxn modelId="{28DE11AD-EC38-4BB9-BE2E-94D3F0755141}" type="presOf" srcId="{EAF8676F-ABD9-441E-BE2D-BBAAB5AF69E5}" destId="{0AF6AD9C-F4C3-4BF6-9D1E-DBFDDF4EE571}" srcOrd="0" destOrd="0" presId="urn:microsoft.com/office/officeart/2005/8/layout/vList5"/>
    <dgm:cxn modelId="{A0645EC0-3D43-4A08-B4A7-F65E9C0BBBCF}" srcId="{10FAEAE7-74D9-4249-B7E8-B9AD5C1AD783}" destId="{7D12F51A-1098-4789-AC3A-F8CB4155B532}" srcOrd="1" destOrd="0" parTransId="{B58CEC41-5473-4FEB-B905-73EA9239E41E}" sibTransId="{14E27987-43E8-4AB4-A612-BCBF7A9694EC}"/>
    <dgm:cxn modelId="{6CB447CE-25C0-45D5-A48A-653E6B0C533C}" type="presOf" srcId="{10FAEAE7-74D9-4249-B7E8-B9AD5C1AD783}" destId="{CCC55454-6EBD-4ED1-B9B1-99BCEC2FC621}" srcOrd="0" destOrd="0" presId="urn:microsoft.com/office/officeart/2005/8/layout/vList5"/>
    <dgm:cxn modelId="{00F763D2-6214-48E9-AB81-9EC3B01E5704}" srcId="{10FAEAE7-74D9-4249-B7E8-B9AD5C1AD783}" destId="{EAF8676F-ABD9-441E-BE2D-BBAAB5AF69E5}" srcOrd="2" destOrd="0" parTransId="{4C78C5E0-7348-4451-AD42-C7F74F7EE4D4}" sibTransId="{5612C413-4452-4238-BD07-47D3BAE1F60F}"/>
    <dgm:cxn modelId="{B45C18F5-CBD5-4CE3-9B54-C38B3CB60932}" type="presOf" srcId="{2CB98125-FA90-4064-B2B5-4D2CA3D4AD63}" destId="{A78EE671-649A-420B-9FD4-237223AA9416}" srcOrd="0" destOrd="0" presId="urn:microsoft.com/office/officeart/2005/8/layout/vList5"/>
    <dgm:cxn modelId="{763DE8FA-F8CF-485C-A51C-2A5F3591FA37}" type="presOf" srcId="{7D12F51A-1098-4789-AC3A-F8CB4155B532}" destId="{58D387AE-E5CE-4BA4-AE9D-54989DEBAE1B}" srcOrd="0" destOrd="0" presId="urn:microsoft.com/office/officeart/2005/8/layout/vList5"/>
    <dgm:cxn modelId="{CF1C3E89-1FD3-4EB4-B9D3-8236F6A15AAD}" type="presParOf" srcId="{CCC55454-6EBD-4ED1-B9B1-99BCEC2FC621}" destId="{EACBDFF9-00CC-42F9-B691-4F8012FC3AF7}" srcOrd="0" destOrd="0" presId="urn:microsoft.com/office/officeart/2005/8/layout/vList5"/>
    <dgm:cxn modelId="{F0FA6AA1-BB30-4724-B6A9-AE7B8F389848}" type="presParOf" srcId="{EACBDFF9-00CC-42F9-B691-4F8012FC3AF7}" destId="{5D26C183-9D4F-45C0-8999-AAB29C5CE0A7}" srcOrd="0" destOrd="0" presId="urn:microsoft.com/office/officeart/2005/8/layout/vList5"/>
    <dgm:cxn modelId="{5219ADF4-B2BD-4A7C-8F2F-5B573D2F40E2}" type="presParOf" srcId="{EACBDFF9-00CC-42F9-B691-4F8012FC3AF7}" destId="{474E7770-0D13-4C16-8BC4-85DC797B8124}" srcOrd="1" destOrd="0" presId="urn:microsoft.com/office/officeart/2005/8/layout/vList5"/>
    <dgm:cxn modelId="{A7DAA971-F715-4057-9FB0-D73F9EC38A84}" type="presParOf" srcId="{CCC55454-6EBD-4ED1-B9B1-99BCEC2FC621}" destId="{C54A0B8D-90E1-436F-AE6D-3D98390E9210}" srcOrd="1" destOrd="0" presId="urn:microsoft.com/office/officeart/2005/8/layout/vList5"/>
    <dgm:cxn modelId="{D6776B13-7853-4D07-842E-1B2A9D8DD67B}" type="presParOf" srcId="{CCC55454-6EBD-4ED1-B9B1-99BCEC2FC621}" destId="{6CBB4AE5-24E8-4258-9836-71429E875F1A}" srcOrd="2" destOrd="0" presId="urn:microsoft.com/office/officeart/2005/8/layout/vList5"/>
    <dgm:cxn modelId="{484DA2FF-AFE2-4CB2-9B00-44DB7108A2E0}" type="presParOf" srcId="{6CBB4AE5-24E8-4258-9836-71429E875F1A}" destId="{58D387AE-E5CE-4BA4-AE9D-54989DEBAE1B}" srcOrd="0" destOrd="0" presId="urn:microsoft.com/office/officeart/2005/8/layout/vList5"/>
    <dgm:cxn modelId="{1AE5CC30-35FC-41FB-9F09-2AA467A74488}" type="presParOf" srcId="{6CBB4AE5-24E8-4258-9836-71429E875F1A}" destId="{E521C1A5-2D54-435C-9EC7-02A25784141A}" srcOrd="1" destOrd="0" presId="urn:microsoft.com/office/officeart/2005/8/layout/vList5"/>
    <dgm:cxn modelId="{820E7364-17BB-421B-9D3E-93C6D26A8A33}" type="presParOf" srcId="{CCC55454-6EBD-4ED1-B9B1-99BCEC2FC621}" destId="{A07478D0-FCD8-489F-A8CF-4C8602AD8EBD}" srcOrd="3" destOrd="0" presId="urn:microsoft.com/office/officeart/2005/8/layout/vList5"/>
    <dgm:cxn modelId="{D53CE4CB-7144-49CC-861A-EEEBD8F4BD25}" type="presParOf" srcId="{CCC55454-6EBD-4ED1-B9B1-99BCEC2FC621}" destId="{3DC54CF1-11D6-4ED5-81D4-CC582657BA31}" srcOrd="4" destOrd="0" presId="urn:microsoft.com/office/officeart/2005/8/layout/vList5"/>
    <dgm:cxn modelId="{2C3DD5C1-2343-40DF-91BF-E873A0696658}" type="presParOf" srcId="{3DC54CF1-11D6-4ED5-81D4-CC582657BA31}" destId="{0AF6AD9C-F4C3-4BF6-9D1E-DBFDDF4EE571}" srcOrd="0" destOrd="0" presId="urn:microsoft.com/office/officeart/2005/8/layout/vList5"/>
    <dgm:cxn modelId="{666CD41C-4309-4849-BF2D-CCAFFFD6526D}" type="presParOf" srcId="{3DC54CF1-11D6-4ED5-81D4-CC582657BA31}" destId="{A78EE671-649A-420B-9FD4-237223AA941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990F48-3D86-4515-8ED1-64886135070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6ABE7F2-46CA-4A03-BF7B-9FB5B1003CE9}">
      <dgm:prSet/>
      <dgm:spPr/>
      <dgm:t>
        <a:bodyPr/>
        <a:lstStyle/>
        <a:p>
          <a:r>
            <a:rPr lang="pl-PL" dirty="0"/>
            <a:t>mgr inż. arch. Jacek Krych, </a:t>
          </a:r>
          <a:br>
            <a:rPr lang="pl-PL" dirty="0"/>
          </a:br>
          <a:r>
            <a:rPr lang="pl-PL" dirty="0"/>
            <a:t>architekt IARP, architekt krajobrazu (SARP) </a:t>
          </a:r>
          <a:br>
            <a:rPr lang="pl-PL" dirty="0"/>
          </a:br>
          <a:r>
            <a:rPr lang="pl-PL" dirty="0"/>
            <a:t>– Przewodniczący Sądu Konkursowego</a:t>
          </a:r>
        </a:p>
      </dgm:t>
    </dgm:pt>
    <dgm:pt modelId="{D618F6E8-A4DC-4C64-AC8B-6C864CF8A5DA}" type="parTrans" cxnId="{902DD229-7A35-417A-BF41-BE8D7B71331D}">
      <dgm:prSet/>
      <dgm:spPr/>
      <dgm:t>
        <a:bodyPr/>
        <a:lstStyle/>
        <a:p>
          <a:endParaRPr lang="pl-PL"/>
        </a:p>
      </dgm:t>
    </dgm:pt>
    <dgm:pt modelId="{285EB307-CA3B-4C01-BD13-931068F1E496}" type="sibTrans" cxnId="{902DD229-7A35-417A-BF41-BE8D7B71331D}">
      <dgm:prSet/>
      <dgm:spPr/>
      <dgm:t>
        <a:bodyPr/>
        <a:lstStyle/>
        <a:p>
          <a:endParaRPr lang="pl-PL"/>
        </a:p>
      </dgm:t>
    </dgm:pt>
    <dgm:pt modelId="{0F3F3B84-440F-4B84-9A31-197E2557923C}">
      <dgm:prSet/>
      <dgm:spPr/>
      <dgm:t>
        <a:bodyPr/>
        <a:lstStyle/>
        <a:p>
          <a:r>
            <a:rPr lang="pl-PL" dirty="0"/>
            <a:t>mgr inż. arch. Piotr Śmierzewski, </a:t>
          </a:r>
          <a:br>
            <a:rPr lang="pl-PL" dirty="0"/>
          </a:br>
          <a:r>
            <a:rPr lang="pl-PL" dirty="0"/>
            <a:t>architekt IARP,(SARP) </a:t>
          </a:r>
          <a:br>
            <a:rPr lang="pl-PL" dirty="0"/>
          </a:br>
          <a:r>
            <a:rPr lang="pl-PL" dirty="0"/>
            <a:t>– Zastępca Przewodniczącego Sądu Konkursowego</a:t>
          </a:r>
        </a:p>
      </dgm:t>
    </dgm:pt>
    <dgm:pt modelId="{910AEA8A-CEC8-4E01-9C18-CA5CDF8256F4}" type="parTrans" cxnId="{1B8BC697-7F33-4EBB-998E-2177CF0F3483}">
      <dgm:prSet/>
      <dgm:spPr/>
      <dgm:t>
        <a:bodyPr/>
        <a:lstStyle/>
        <a:p>
          <a:endParaRPr lang="pl-PL"/>
        </a:p>
      </dgm:t>
    </dgm:pt>
    <dgm:pt modelId="{39D6F9FD-E228-4852-8B35-8903E8C909AA}" type="sibTrans" cxnId="{1B8BC697-7F33-4EBB-998E-2177CF0F3483}">
      <dgm:prSet/>
      <dgm:spPr/>
      <dgm:t>
        <a:bodyPr/>
        <a:lstStyle/>
        <a:p>
          <a:endParaRPr lang="pl-PL"/>
        </a:p>
      </dgm:t>
    </dgm:pt>
    <dgm:pt modelId="{4B76D08B-49B7-4928-98CE-410EEC0F4A50}">
      <dgm:prSet/>
      <dgm:spPr/>
      <dgm:t>
        <a:bodyPr/>
        <a:lstStyle/>
        <a:p>
          <a:r>
            <a:rPr lang="pl-PL" dirty="0"/>
            <a:t>dr inż. arch. Andrzej Grzybowski, </a:t>
          </a:r>
          <a:br>
            <a:rPr lang="pl-PL" dirty="0"/>
          </a:br>
          <a:r>
            <a:rPr lang="pl-PL" dirty="0"/>
            <a:t>architekt IARP, (SARP) </a:t>
          </a:r>
          <a:br>
            <a:rPr lang="pl-PL" dirty="0"/>
          </a:br>
          <a:r>
            <a:rPr lang="pl-PL" dirty="0"/>
            <a:t>– Sędzia Referent</a:t>
          </a:r>
        </a:p>
      </dgm:t>
    </dgm:pt>
    <dgm:pt modelId="{44575C3C-DBEE-4652-812C-D600EEAF9316}" type="parTrans" cxnId="{72852A17-19EB-4B90-8991-E1F73F9A8EE9}">
      <dgm:prSet/>
      <dgm:spPr/>
      <dgm:t>
        <a:bodyPr/>
        <a:lstStyle/>
        <a:p>
          <a:endParaRPr lang="pl-PL"/>
        </a:p>
      </dgm:t>
    </dgm:pt>
    <dgm:pt modelId="{7FC23539-9435-49E9-89DA-AACFA3AF7D82}" type="sibTrans" cxnId="{72852A17-19EB-4B90-8991-E1F73F9A8EE9}">
      <dgm:prSet/>
      <dgm:spPr/>
      <dgm:t>
        <a:bodyPr/>
        <a:lstStyle/>
        <a:p>
          <a:endParaRPr lang="pl-PL"/>
        </a:p>
      </dgm:t>
    </dgm:pt>
    <dgm:pt modelId="{A52D7551-5533-4499-9DD5-684C98E26771}">
      <dgm:prSet/>
      <dgm:spPr/>
      <dgm:t>
        <a:bodyPr/>
        <a:lstStyle/>
        <a:p>
          <a:r>
            <a:rPr lang="pl-PL" dirty="0"/>
            <a:t>mgr inż. arch. Marek </a:t>
          </a:r>
          <a:r>
            <a:rPr lang="pl-PL" dirty="0" err="1"/>
            <a:t>Szeniawski</a:t>
          </a:r>
          <a:r>
            <a:rPr lang="pl-PL" dirty="0"/>
            <a:t>, </a:t>
          </a:r>
          <a:br>
            <a:rPr lang="pl-PL" dirty="0"/>
          </a:br>
          <a:r>
            <a:rPr lang="pl-PL" dirty="0"/>
            <a:t>architekt krajobrazu, (SARP)</a:t>
          </a:r>
        </a:p>
      </dgm:t>
    </dgm:pt>
    <dgm:pt modelId="{CDF4AC14-80FA-449C-9F3C-111DF5DBF084}" type="parTrans" cxnId="{7629A339-41FE-47E2-963D-9E7A570397D8}">
      <dgm:prSet/>
      <dgm:spPr/>
      <dgm:t>
        <a:bodyPr/>
        <a:lstStyle/>
        <a:p>
          <a:endParaRPr lang="pl-PL"/>
        </a:p>
      </dgm:t>
    </dgm:pt>
    <dgm:pt modelId="{B5209E6A-DA55-40BD-9287-461CBA1F2176}" type="sibTrans" cxnId="{7629A339-41FE-47E2-963D-9E7A570397D8}">
      <dgm:prSet/>
      <dgm:spPr/>
      <dgm:t>
        <a:bodyPr/>
        <a:lstStyle/>
        <a:p>
          <a:endParaRPr lang="pl-PL"/>
        </a:p>
      </dgm:t>
    </dgm:pt>
    <dgm:pt modelId="{897228B0-9704-4DCF-9F7A-BDB1B378A13C}">
      <dgm:prSet/>
      <dgm:spPr/>
      <dgm:t>
        <a:bodyPr/>
        <a:lstStyle/>
        <a:p>
          <a:r>
            <a:rPr lang="pl-PL" dirty="0"/>
            <a:t>mgr inż. arch. Bogusław Bogacz, </a:t>
          </a:r>
          <a:br>
            <a:rPr lang="pl-PL" dirty="0"/>
          </a:br>
          <a:r>
            <a:rPr lang="pl-PL" dirty="0"/>
            <a:t>architekt IARP, urbanista, (SARP, TUP)</a:t>
          </a:r>
        </a:p>
      </dgm:t>
    </dgm:pt>
    <dgm:pt modelId="{DB51CE88-5D6F-4782-A6FF-4AA2B2812E15}" type="parTrans" cxnId="{2406CF9D-8B9F-4133-BEC1-120BA375172B}">
      <dgm:prSet/>
      <dgm:spPr/>
      <dgm:t>
        <a:bodyPr/>
        <a:lstStyle/>
        <a:p>
          <a:endParaRPr lang="pl-PL"/>
        </a:p>
      </dgm:t>
    </dgm:pt>
    <dgm:pt modelId="{934C540A-0EA2-4B2E-8CB2-BB957655334A}" type="sibTrans" cxnId="{2406CF9D-8B9F-4133-BEC1-120BA375172B}">
      <dgm:prSet/>
      <dgm:spPr/>
      <dgm:t>
        <a:bodyPr/>
        <a:lstStyle/>
        <a:p>
          <a:endParaRPr lang="pl-PL"/>
        </a:p>
      </dgm:t>
    </dgm:pt>
    <dgm:pt modelId="{41146E8B-22F5-4DB7-8F2F-E8225D9716C1}">
      <dgm:prSet/>
      <dgm:spPr/>
      <dgm:t>
        <a:bodyPr/>
        <a:lstStyle/>
        <a:p>
          <a:r>
            <a:rPr lang="pl-PL"/>
            <a:t>mgr inż. arch. Ewa Szymańska-Sułkowska, architekt IARP, urbanista, (SARP)</a:t>
          </a:r>
        </a:p>
      </dgm:t>
    </dgm:pt>
    <dgm:pt modelId="{F4438200-BEE2-42B7-A23B-D8CA6E5BE767}" type="parTrans" cxnId="{0ED729C4-9503-47A8-8F18-A5FA6375F286}">
      <dgm:prSet/>
      <dgm:spPr/>
      <dgm:t>
        <a:bodyPr/>
        <a:lstStyle/>
        <a:p>
          <a:endParaRPr lang="pl-PL"/>
        </a:p>
      </dgm:t>
    </dgm:pt>
    <dgm:pt modelId="{37EA16CF-07B4-4557-812A-7831B3CC0A02}" type="sibTrans" cxnId="{0ED729C4-9503-47A8-8F18-A5FA6375F286}">
      <dgm:prSet/>
      <dgm:spPr/>
      <dgm:t>
        <a:bodyPr/>
        <a:lstStyle/>
        <a:p>
          <a:endParaRPr lang="pl-PL"/>
        </a:p>
      </dgm:t>
    </dgm:pt>
    <dgm:pt modelId="{CE7451DC-53C5-4DB4-A2F1-1C84328240A3}">
      <dgm:prSet/>
      <dgm:spPr/>
      <dgm:t>
        <a:bodyPr/>
        <a:lstStyle/>
        <a:p>
          <a:r>
            <a:rPr lang="pl-PL" dirty="0"/>
            <a:t>mgr Łukasz Konarzewski - Śląski Wojewódzki Konserwator Zabytków </a:t>
          </a:r>
          <a:br>
            <a:rPr lang="pl-PL" dirty="0"/>
          </a:br>
          <a:r>
            <a:rPr lang="pl-PL" dirty="0"/>
            <a:t>(z ramienia Zamawiającego)</a:t>
          </a:r>
        </a:p>
      </dgm:t>
    </dgm:pt>
    <dgm:pt modelId="{610FDAA1-8029-4B83-A14B-016821E2024D}" type="parTrans" cxnId="{0C7A0509-1757-4A12-AA07-59ACFAA28BEE}">
      <dgm:prSet/>
      <dgm:spPr/>
      <dgm:t>
        <a:bodyPr/>
        <a:lstStyle/>
        <a:p>
          <a:endParaRPr lang="pl-PL"/>
        </a:p>
      </dgm:t>
    </dgm:pt>
    <dgm:pt modelId="{BCDB7628-E7EB-41DC-8CFA-A369B6F1A6B5}" type="sibTrans" cxnId="{0C7A0509-1757-4A12-AA07-59ACFAA28BEE}">
      <dgm:prSet/>
      <dgm:spPr/>
      <dgm:t>
        <a:bodyPr/>
        <a:lstStyle/>
        <a:p>
          <a:endParaRPr lang="pl-PL"/>
        </a:p>
      </dgm:t>
    </dgm:pt>
    <dgm:pt modelId="{1810563F-519B-4670-91DE-732F86E76434}">
      <dgm:prSet/>
      <dgm:spPr/>
      <dgm:t>
        <a:bodyPr/>
        <a:lstStyle/>
        <a:p>
          <a:r>
            <a:rPr lang="pl-PL" dirty="0"/>
            <a:t>dr hab. inż. arch. Kinga </a:t>
          </a:r>
          <a:r>
            <a:rPr lang="pl-PL" dirty="0" err="1"/>
            <a:t>Racoń</a:t>
          </a:r>
          <a:r>
            <a:rPr lang="pl-PL" dirty="0"/>
            <a:t>-Leja</a:t>
          </a:r>
          <a:br>
            <a:rPr lang="pl-PL" dirty="0"/>
          </a:br>
          <a:r>
            <a:rPr lang="pl-PL" dirty="0"/>
            <a:t>- architekt IARP , Profesor Politechniki Krakowskiej (z ramienia Zamawiającego)</a:t>
          </a:r>
        </a:p>
      </dgm:t>
    </dgm:pt>
    <dgm:pt modelId="{9875D12D-E6C0-4276-A7CF-5E8673B1A155}" type="parTrans" cxnId="{88F005E9-7098-48B4-9847-E9478FDF01F2}">
      <dgm:prSet/>
      <dgm:spPr/>
      <dgm:t>
        <a:bodyPr/>
        <a:lstStyle/>
        <a:p>
          <a:endParaRPr lang="pl-PL"/>
        </a:p>
      </dgm:t>
    </dgm:pt>
    <dgm:pt modelId="{C5CDADDF-59C4-4E63-B53F-91B098B81682}" type="sibTrans" cxnId="{88F005E9-7098-48B4-9847-E9478FDF01F2}">
      <dgm:prSet/>
      <dgm:spPr/>
      <dgm:t>
        <a:bodyPr/>
        <a:lstStyle/>
        <a:p>
          <a:endParaRPr lang="pl-PL"/>
        </a:p>
      </dgm:t>
    </dgm:pt>
    <dgm:pt modelId="{B2F026D4-8667-4DB7-9518-A8B6271B1388}">
      <dgm:prSet/>
      <dgm:spPr/>
      <dgm:t>
        <a:bodyPr/>
        <a:lstStyle/>
        <a:p>
          <a:r>
            <a:rPr lang="pl-PL" dirty="0"/>
            <a:t>dr hab. inż. arch. Katarzyna Hodor </a:t>
          </a:r>
          <a:br>
            <a:rPr lang="pl-PL" dirty="0"/>
          </a:br>
          <a:r>
            <a:rPr lang="pl-PL" dirty="0"/>
            <a:t>- Profesor Politechniki Krakowskiej (z ramienia Zamawiającego)</a:t>
          </a:r>
        </a:p>
      </dgm:t>
    </dgm:pt>
    <dgm:pt modelId="{28A1E246-3A08-47C2-96C2-90DEBDBB95DA}" type="parTrans" cxnId="{3BAA1EBD-C367-4B87-AA89-F5B0111DD11D}">
      <dgm:prSet/>
      <dgm:spPr/>
      <dgm:t>
        <a:bodyPr/>
        <a:lstStyle/>
        <a:p>
          <a:endParaRPr lang="pl-PL"/>
        </a:p>
      </dgm:t>
    </dgm:pt>
    <dgm:pt modelId="{19CDFCED-B1EA-4327-80D0-43132AA0549C}" type="sibTrans" cxnId="{3BAA1EBD-C367-4B87-AA89-F5B0111DD11D}">
      <dgm:prSet/>
      <dgm:spPr/>
      <dgm:t>
        <a:bodyPr/>
        <a:lstStyle/>
        <a:p>
          <a:endParaRPr lang="pl-PL"/>
        </a:p>
      </dgm:t>
    </dgm:pt>
    <dgm:pt modelId="{EB107960-8B1C-4767-A5B0-76D3D2A6FE5F}">
      <dgm:prSet/>
      <dgm:spPr/>
      <dgm:t>
        <a:bodyPr/>
        <a:lstStyle/>
        <a:p>
          <a:r>
            <a:rPr lang="pl-PL" dirty="0"/>
            <a:t>mgr Marta Jabłczyńska</a:t>
          </a:r>
          <a:br>
            <a:rPr lang="pl-PL" dirty="0"/>
          </a:br>
          <a:r>
            <a:rPr lang="pl-PL" dirty="0"/>
            <a:t>- Sekretarz Miasta Mysłowice</a:t>
          </a:r>
        </a:p>
      </dgm:t>
    </dgm:pt>
    <dgm:pt modelId="{6C69306F-EA69-48FD-B592-AEE832D23A03}" type="parTrans" cxnId="{42A887F4-48E5-4796-B23E-B9B00FAB106A}">
      <dgm:prSet/>
      <dgm:spPr/>
      <dgm:t>
        <a:bodyPr/>
        <a:lstStyle/>
        <a:p>
          <a:endParaRPr lang="pl-PL"/>
        </a:p>
      </dgm:t>
    </dgm:pt>
    <dgm:pt modelId="{5BD62EC0-06F0-4F0F-9168-28A386C37FD7}" type="sibTrans" cxnId="{42A887F4-48E5-4796-B23E-B9B00FAB106A}">
      <dgm:prSet/>
      <dgm:spPr/>
      <dgm:t>
        <a:bodyPr/>
        <a:lstStyle/>
        <a:p>
          <a:endParaRPr lang="pl-PL"/>
        </a:p>
      </dgm:t>
    </dgm:pt>
    <dgm:pt modelId="{9FCE5D4A-17FC-4AB0-B8A0-5871CE26BA5F}">
      <dgm:prSet/>
      <dgm:spPr/>
      <dgm:t>
        <a:bodyPr/>
        <a:lstStyle/>
        <a:p>
          <a:r>
            <a:rPr lang="pl-PL" dirty="0"/>
            <a:t>mgr Małgorzata Książek-Grelewicz </a:t>
          </a:r>
          <a:br>
            <a:rPr lang="pl-PL" dirty="0"/>
          </a:br>
          <a:r>
            <a:rPr lang="pl-PL" dirty="0"/>
            <a:t>- Dyrektor MZGK Mysłowice</a:t>
          </a:r>
        </a:p>
      </dgm:t>
    </dgm:pt>
    <dgm:pt modelId="{719466EF-32FD-4307-8E07-F4F7DA32A521}" type="parTrans" cxnId="{FCC2894D-EBCE-4EF8-ACD7-F1248B4CC25D}">
      <dgm:prSet/>
      <dgm:spPr/>
      <dgm:t>
        <a:bodyPr/>
        <a:lstStyle/>
        <a:p>
          <a:endParaRPr lang="pl-PL"/>
        </a:p>
      </dgm:t>
    </dgm:pt>
    <dgm:pt modelId="{F14F8E5B-62FE-4443-B568-60CCA6A9CCAF}" type="sibTrans" cxnId="{FCC2894D-EBCE-4EF8-ACD7-F1248B4CC25D}">
      <dgm:prSet/>
      <dgm:spPr/>
      <dgm:t>
        <a:bodyPr/>
        <a:lstStyle/>
        <a:p>
          <a:endParaRPr lang="pl-PL"/>
        </a:p>
      </dgm:t>
    </dgm:pt>
    <dgm:pt modelId="{32964BC6-347D-45F5-9C55-508FDA3E6058}">
      <dgm:prSet/>
      <dgm:spPr/>
      <dgm:t>
        <a:bodyPr/>
        <a:lstStyle/>
        <a:p>
          <a:r>
            <a:rPr lang="pl-PL" dirty="0"/>
            <a:t>mgr inż. arch. Judyta Rduch, architekt IARP, </a:t>
          </a:r>
          <a:br>
            <a:rPr lang="pl-PL" dirty="0"/>
          </a:br>
          <a:r>
            <a:rPr lang="pl-PL" dirty="0"/>
            <a:t>Z-ca Dyrektora MZGK Mysłowice</a:t>
          </a:r>
        </a:p>
      </dgm:t>
    </dgm:pt>
    <dgm:pt modelId="{3CD3D8CE-4FD3-44AB-8E4C-BCDC988150F6}" type="parTrans" cxnId="{210540AF-D69D-4582-BF46-292796A9D0F4}">
      <dgm:prSet/>
      <dgm:spPr/>
      <dgm:t>
        <a:bodyPr/>
        <a:lstStyle/>
        <a:p>
          <a:endParaRPr lang="pl-PL"/>
        </a:p>
      </dgm:t>
    </dgm:pt>
    <dgm:pt modelId="{601CE203-1D0D-47B7-841F-A32959803F73}" type="sibTrans" cxnId="{210540AF-D69D-4582-BF46-292796A9D0F4}">
      <dgm:prSet/>
      <dgm:spPr/>
      <dgm:t>
        <a:bodyPr/>
        <a:lstStyle/>
        <a:p>
          <a:endParaRPr lang="pl-PL"/>
        </a:p>
      </dgm:t>
    </dgm:pt>
    <dgm:pt modelId="{D659BAD8-4C85-49B6-8C62-A71738EFE088}" type="pres">
      <dgm:prSet presAssocID="{AB990F48-3D86-4515-8ED1-648861350703}" presName="diagram" presStyleCnt="0">
        <dgm:presLayoutVars>
          <dgm:dir/>
          <dgm:resizeHandles val="exact"/>
        </dgm:presLayoutVars>
      </dgm:prSet>
      <dgm:spPr/>
    </dgm:pt>
    <dgm:pt modelId="{360FD930-978B-45BA-BCA1-D706101CA8E3}" type="pres">
      <dgm:prSet presAssocID="{F6ABE7F2-46CA-4A03-BF7B-9FB5B1003CE9}" presName="node" presStyleLbl="node1" presStyleIdx="0" presStyleCnt="12">
        <dgm:presLayoutVars>
          <dgm:bulletEnabled val="1"/>
        </dgm:presLayoutVars>
      </dgm:prSet>
      <dgm:spPr/>
    </dgm:pt>
    <dgm:pt modelId="{37A39210-9E3D-4600-A9B9-A091D26A9EB0}" type="pres">
      <dgm:prSet presAssocID="{285EB307-CA3B-4C01-BD13-931068F1E496}" presName="sibTrans" presStyleCnt="0"/>
      <dgm:spPr/>
    </dgm:pt>
    <dgm:pt modelId="{78B73F23-C04F-44EC-B1D9-5492AC5DE43E}" type="pres">
      <dgm:prSet presAssocID="{0F3F3B84-440F-4B84-9A31-197E2557923C}" presName="node" presStyleLbl="node1" presStyleIdx="1" presStyleCnt="12">
        <dgm:presLayoutVars>
          <dgm:bulletEnabled val="1"/>
        </dgm:presLayoutVars>
      </dgm:prSet>
      <dgm:spPr/>
    </dgm:pt>
    <dgm:pt modelId="{4F5B3FBF-2FC9-42E3-A308-CB4EA8A94306}" type="pres">
      <dgm:prSet presAssocID="{39D6F9FD-E228-4852-8B35-8903E8C909AA}" presName="sibTrans" presStyleCnt="0"/>
      <dgm:spPr/>
    </dgm:pt>
    <dgm:pt modelId="{F83A28B3-6901-4EF8-9B6C-8E5F63094F02}" type="pres">
      <dgm:prSet presAssocID="{4B76D08B-49B7-4928-98CE-410EEC0F4A50}" presName="node" presStyleLbl="node1" presStyleIdx="2" presStyleCnt="12">
        <dgm:presLayoutVars>
          <dgm:bulletEnabled val="1"/>
        </dgm:presLayoutVars>
      </dgm:prSet>
      <dgm:spPr/>
    </dgm:pt>
    <dgm:pt modelId="{CC380C1D-8496-4C83-BE58-0EE9EADD1569}" type="pres">
      <dgm:prSet presAssocID="{7FC23539-9435-49E9-89DA-AACFA3AF7D82}" presName="sibTrans" presStyleCnt="0"/>
      <dgm:spPr/>
    </dgm:pt>
    <dgm:pt modelId="{132EE531-C66D-4B93-89E8-00BC8763F4B9}" type="pres">
      <dgm:prSet presAssocID="{A52D7551-5533-4499-9DD5-684C98E26771}" presName="node" presStyleLbl="node1" presStyleIdx="3" presStyleCnt="12">
        <dgm:presLayoutVars>
          <dgm:bulletEnabled val="1"/>
        </dgm:presLayoutVars>
      </dgm:prSet>
      <dgm:spPr/>
    </dgm:pt>
    <dgm:pt modelId="{8FEFE485-0FB4-444D-B6CD-7E8D976ED6D9}" type="pres">
      <dgm:prSet presAssocID="{B5209E6A-DA55-40BD-9287-461CBA1F2176}" presName="sibTrans" presStyleCnt="0"/>
      <dgm:spPr/>
    </dgm:pt>
    <dgm:pt modelId="{9DD5BDCE-C3EF-4C71-BD35-4B0630BFBC50}" type="pres">
      <dgm:prSet presAssocID="{897228B0-9704-4DCF-9F7A-BDB1B378A13C}" presName="node" presStyleLbl="node1" presStyleIdx="4" presStyleCnt="12">
        <dgm:presLayoutVars>
          <dgm:bulletEnabled val="1"/>
        </dgm:presLayoutVars>
      </dgm:prSet>
      <dgm:spPr/>
    </dgm:pt>
    <dgm:pt modelId="{A08F1CE7-04B4-4818-AE12-DE721AB188A7}" type="pres">
      <dgm:prSet presAssocID="{934C540A-0EA2-4B2E-8CB2-BB957655334A}" presName="sibTrans" presStyleCnt="0"/>
      <dgm:spPr/>
    </dgm:pt>
    <dgm:pt modelId="{98C0E68A-FE1C-4311-9E90-C11D346E2B10}" type="pres">
      <dgm:prSet presAssocID="{41146E8B-22F5-4DB7-8F2F-E8225D9716C1}" presName="node" presStyleLbl="node1" presStyleIdx="5" presStyleCnt="12">
        <dgm:presLayoutVars>
          <dgm:bulletEnabled val="1"/>
        </dgm:presLayoutVars>
      </dgm:prSet>
      <dgm:spPr/>
    </dgm:pt>
    <dgm:pt modelId="{F634D6AE-BE0D-4E8D-95A6-273284802BC6}" type="pres">
      <dgm:prSet presAssocID="{37EA16CF-07B4-4557-812A-7831B3CC0A02}" presName="sibTrans" presStyleCnt="0"/>
      <dgm:spPr/>
    </dgm:pt>
    <dgm:pt modelId="{F62348DD-2A20-4E02-A6D1-8A53EBDCBC52}" type="pres">
      <dgm:prSet presAssocID="{CE7451DC-53C5-4DB4-A2F1-1C84328240A3}" presName="node" presStyleLbl="node1" presStyleIdx="6" presStyleCnt="12">
        <dgm:presLayoutVars>
          <dgm:bulletEnabled val="1"/>
        </dgm:presLayoutVars>
      </dgm:prSet>
      <dgm:spPr/>
    </dgm:pt>
    <dgm:pt modelId="{CEC7956A-D61F-4EDB-A734-00E0E7D4906A}" type="pres">
      <dgm:prSet presAssocID="{BCDB7628-E7EB-41DC-8CFA-A369B6F1A6B5}" presName="sibTrans" presStyleCnt="0"/>
      <dgm:spPr/>
    </dgm:pt>
    <dgm:pt modelId="{5E0D278B-ADE7-446F-8C75-4E76B7E97CD0}" type="pres">
      <dgm:prSet presAssocID="{1810563F-519B-4670-91DE-732F86E76434}" presName="node" presStyleLbl="node1" presStyleIdx="7" presStyleCnt="12">
        <dgm:presLayoutVars>
          <dgm:bulletEnabled val="1"/>
        </dgm:presLayoutVars>
      </dgm:prSet>
      <dgm:spPr/>
    </dgm:pt>
    <dgm:pt modelId="{73E746E3-A5F5-413B-AC5D-25F49DE372DE}" type="pres">
      <dgm:prSet presAssocID="{C5CDADDF-59C4-4E63-B53F-91B098B81682}" presName="sibTrans" presStyleCnt="0"/>
      <dgm:spPr/>
    </dgm:pt>
    <dgm:pt modelId="{2FA8B21E-DE55-423E-861D-367C89DAFD79}" type="pres">
      <dgm:prSet presAssocID="{B2F026D4-8667-4DB7-9518-A8B6271B1388}" presName="node" presStyleLbl="node1" presStyleIdx="8" presStyleCnt="12">
        <dgm:presLayoutVars>
          <dgm:bulletEnabled val="1"/>
        </dgm:presLayoutVars>
      </dgm:prSet>
      <dgm:spPr/>
    </dgm:pt>
    <dgm:pt modelId="{81234F17-EE16-4270-B0DF-55AD19BFBC13}" type="pres">
      <dgm:prSet presAssocID="{19CDFCED-B1EA-4327-80D0-43132AA0549C}" presName="sibTrans" presStyleCnt="0"/>
      <dgm:spPr/>
    </dgm:pt>
    <dgm:pt modelId="{3E91D4A5-4BC0-4B75-AEDB-F9722D511CB0}" type="pres">
      <dgm:prSet presAssocID="{EB107960-8B1C-4767-A5B0-76D3D2A6FE5F}" presName="node" presStyleLbl="node1" presStyleIdx="9" presStyleCnt="12">
        <dgm:presLayoutVars>
          <dgm:bulletEnabled val="1"/>
        </dgm:presLayoutVars>
      </dgm:prSet>
      <dgm:spPr/>
    </dgm:pt>
    <dgm:pt modelId="{63A1EECB-9991-4D8D-B22A-806953B088F8}" type="pres">
      <dgm:prSet presAssocID="{5BD62EC0-06F0-4F0F-9168-28A386C37FD7}" presName="sibTrans" presStyleCnt="0"/>
      <dgm:spPr/>
    </dgm:pt>
    <dgm:pt modelId="{8F655EF0-0920-46F0-8DB3-3CA7FB16A69F}" type="pres">
      <dgm:prSet presAssocID="{9FCE5D4A-17FC-4AB0-B8A0-5871CE26BA5F}" presName="node" presStyleLbl="node1" presStyleIdx="10" presStyleCnt="12">
        <dgm:presLayoutVars>
          <dgm:bulletEnabled val="1"/>
        </dgm:presLayoutVars>
      </dgm:prSet>
      <dgm:spPr/>
    </dgm:pt>
    <dgm:pt modelId="{09D07F78-B779-4A72-A0C6-0CD16E418578}" type="pres">
      <dgm:prSet presAssocID="{F14F8E5B-62FE-4443-B568-60CCA6A9CCAF}" presName="sibTrans" presStyleCnt="0"/>
      <dgm:spPr/>
    </dgm:pt>
    <dgm:pt modelId="{71B8D124-25C1-4D97-B1C3-6C5436286EE2}" type="pres">
      <dgm:prSet presAssocID="{32964BC6-347D-45F5-9C55-508FDA3E6058}" presName="node" presStyleLbl="node1" presStyleIdx="11" presStyleCnt="12">
        <dgm:presLayoutVars>
          <dgm:bulletEnabled val="1"/>
        </dgm:presLayoutVars>
      </dgm:prSet>
      <dgm:spPr/>
    </dgm:pt>
  </dgm:ptLst>
  <dgm:cxnLst>
    <dgm:cxn modelId="{0C7A0509-1757-4A12-AA07-59ACFAA28BEE}" srcId="{AB990F48-3D86-4515-8ED1-648861350703}" destId="{CE7451DC-53C5-4DB4-A2F1-1C84328240A3}" srcOrd="6" destOrd="0" parTransId="{610FDAA1-8029-4B83-A14B-016821E2024D}" sibTransId="{BCDB7628-E7EB-41DC-8CFA-A369B6F1A6B5}"/>
    <dgm:cxn modelId="{72852A17-19EB-4B90-8991-E1F73F9A8EE9}" srcId="{AB990F48-3D86-4515-8ED1-648861350703}" destId="{4B76D08B-49B7-4928-98CE-410EEC0F4A50}" srcOrd="2" destOrd="0" parTransId="{44575C3C-DBEE-4652-812C-D600EEAF9316}" sibTransId="{7FC23539-9435-49E9-89DA-AACFA3AF7D82}"/>
    <dgm:cxn modelId="{556A7B17-ECA0-425F-B8B9-DCCAB4C3508B}" type="presOf" srcId="{0F3F3B84-440F-4B84-9A31-197E2557923C}" destId="{78B73F23-C04F-44EC-B1D9-5492AC5DE43E}" srcOrd="0" destOrd="0" presId="urn:microsoft.com/office/officeart/2005/8/layout/default"/>
    <dgm:cxn modelId="{41AB2222-F678-4E1C-8FDC-7EE6A2BC41B5}" type="presOf" srcId="{9FCE5D4A-17FC-4AB0-B8A0-5871CE26BA5F}" destId="{8F655EF0-0920-46F0-8DB3-3CA7FB16A69F}" srcOrd="0" destOrd="0" presId="urn:microsoft.com/office/officeart/2005/8/layout/default"/>
    <dgm:cxn modelId="{ACC2D627-FB92-46D0-AC66-67BDCE0697CE}" type="presOf" srcId="{F6ABE7F2-46CA-4A03-BF7B-9FB5B1003CE9}" destId="{360FD930-978B-45BA-BCA1-D706101CA8E3}" srcOrd="0" destOrd="0" presId="urn:microsoft.com/office/officeart/2005/8/layout/default"/>
    <dgm:cxn modelId="{902DD229-7A35-417A-BF41-BE8D7B71331D}" srcId="{AB990F48-3D86-4515-8ED1-648861350703}" destId="{F6ABE7F2-46CA-4A03-BF7B-9FB5B1003CE9}" srcOrd="0" destOrd="0" parTransId="{D618F6E8-A4DC-4C64-AC8B-6C864CF8A5DA}" sibTransId="{285EB307-CA3B-4C01-BD13-931068F1E496}"/>
    <dgm:cxn modelId="{83234937-F3EC-4C42-8BE1-A9FCF7B7B0E8}" type="presOf" srcId="{AB990F48-3D86-4515-8ED1-648861350703}" destId="{D659BAD8-4C85-49B6-8C62-A71738EFE088}" srcOrd="0" destOrd="0" presId="urn:microsoft.com/office/officeart/2005/8/layout/default"/>
    <dgm:cxn modelId="{7629A339-41FE-47E2-963D-9E7A570397D8}" srcId="{AB990F48-3D86-4515-8ED1-648861350703}" destId="{A52D7551-5533-4499-9DD5-684C98E26771}" srcOrd="3" destOrd="0" parTransId="{CDF4AC14-80FA-449C-9F3C-111DF5DBF084}" sibTransId="{B5209E6A-DA55-40BD-9287-461CBA1F2176}"/>
    <dgm:cxn modelId="{46887C64-2635-4C6A-A50D-97C65DB5B78F}" type="presOf" srcId="{EB107960-8B1C-4767-A5B0-76D3D2A6FE5F}" destId="{3E91D4A5-4BC0-4B75-AEDB-F9722D511CB0}" srcOrd="0" destOrd="0" presId="urn:microsoft.com/office/officeart/2005/8/layout/default"/>
    <dgm:cxn modelId="{FCC2894D-EBCE-4EF8-ACD7-F1248B4CC25D}" srcId="{AB990F48-3D86-4515-8ED1-648861350703}" destId="{9FCE5D4A-17FC-4AB0-B8A0-5871CE26BA5F}" srcOrd="10" destOrd="0" parTransId="{719466EF-32FD-4307-8E07-F4F7DA32A521}" sibTransId="{F14F8E5B-62FE-4443-B568-60CCA6A9CCAF}"/>
    <dgm:cxn modelId="{309E1F91-919B-452B-8336-F4F55A33EEF7}" type="presOf" srcId="{41146E8B-22F5-4DB7-8F2F-E8225D9716C1}" destId="{98C0E68A-FE1C-4311-9E90-C11D346E2B10}" srcOrd="0" destOrd="0" presId="urn:microsoft.com/office/officeart/2005/8/layout/default"/>
    <dgm:cxn modelId="{1B8BC697-7F33-4EBB-998E-2177CF0F3483}" srcId="{AB990F48-3D86-4515-8ED1-648861350703}" destId="{0F3F3B84-440F-4B84-9A31-197E2557923C}" srcOrd="1" destOrd="0" parTransId="{910AEA8A-CEC8-4E01-9C18-CA5CDF8256F4}" sibTransId="{39D6F9FD-E228-4852-8B35-8903E8C909AA}"/>
    <dgm:cxn modelId="{2406CF9D-8B9F-4133-BEC1-120BA375172B}" srcId="{AB990F48-3D86-4515-8ED1-648861350703}" destId="{897228B0-9704-4DCF-9F7A-BDB1B378A13C}" srcOrd="4" destOrd="0" parTransId="{DB51CE88-5D6F-4782-A6FF-4AA2B2812E15}" sibTransId="{934C540A-0EA2-4B2E-8CB2-BB957655334A}"/>
    <dgm:cxn modelId="{A91672A0-AE5B-4AD4-AF3C-BEB4405D3A2A}" type="presOf" srcId="{897228B0-9704-4DCF-9F7A-BDB1B378A13C}" destId="{9DD5BDCE-C3EF-4C71-BD35-4B0630BFBC50}" srcOrd="0" destOrd="0" presId="urn:microsoft.com/office/officeart/2005/8/layout/default"/>
    <dgm:cxn modelId="{26D9BEA5-EF0C-466C-B168-AC5921ED085C}" type="presOf" srcId="{1810563F-519B-4670-91DE-732F86E76434}" destId="{5E0D278B-ADE7-446F-8C75-4E76B7E97CD0}" srcOrd="0" destOrd="0" presId="urn:microsoft.com/office/officeart/2005/8/layout/default"/>
    <dgm:cxn modelId="{210540AF-D69D-4582-BF46-292796A9D0F4}" srcId="{AB990F48-3D86-4515-8ED1-648861350703}" destId="{32964BC6-347D-45F5-9C55-508FDA3E6058}" srcOrd="11" destOrd="0" parTransId="{3CD3D8CE-4FD3-44AB-8E4C-BCDC988150F6}" sibTransId="{601CE203-1D0D-47B7-841F-A32959803F73}"/>
    <dgm:cxn modelId="{3BAA1EBD-C367-4B87-AA89-F5B0111DD11D}" srcId="{AB990F48-3D86-4515-8ED1-648861350703}" destId="{B2F026D4-8667-4DB7-9518-A8B6271B1388}" srcOrd="8" destOrd="0" parTransId="{28A1E246-3A08-47C2-96C2-90DEBDBB95DA}" sibTransId="{19CDFCED-B1EA-4327-80D0-43132AA0549C}"/>
    <dgm:cxn modelId="{7286E1BE-D733-4A7F-8E7D-96498F677FDB}" type="presOf" srcId="{B2F026D4-8667-4DB7-9518-A8B6271B1388}" destId="{2FA8B21E-DE55-423E-861D-367C89DAFD79}" srcOrd="0" destOrd="0" presId="urn:microsoft.com/office/officeart/2005/8/layout/default"/>
    <dgm:cxn modelId="{4150B3C0-A263-42C5-A494-84DDFD5FE7A3}" type="presOf" srcId="{A52D7551-5533-4499-9DD5-684C98E26771}" destId="{132EE531-C66D-4B93-89E8-00BC8763F4B9}" srcOrd="0" destOrd="0" presId="urn:microsoft.com/office/officeart/2005/8/layout/default"/>
    <dgm:cxn modelId="{0ED729C4-9503-47A8-8F18-A5FA6375F286}" srcId="{AB990F48-3D86-4515-8ED1-648861350703}" destId="{41146E8B-22F5-4DB7-8F2F-E8225D9716C1}" srcOrd="5" destOrd="0" parTransId="{F4438200-BEE2-42B7-A23B-D8CA6E5BE767}" sibTransId="{37EA16CF-07B4-4557-812A-7831B3CC0A02}"/>
    <dgm:cxn modelId="{717661DE-F028-462A-AEED-A9EF3FEE37E1}" type="presOf" srcId="{CE7451DC-53C5-4DB4-A2F1-1C84328240A3}" destId="{F62348DD-2A20-4E02-A6D1-8A53EBDCBC52}" srcOrd="0" destOrd="0" presId="urn:microsoft.com/office/officeart/2005/8/layout/default"/>
    <dgm:cxn modelId="{49C212E3-1AAC-414F-8DAE-5FB85D3B49F7}" type="presOf" srcId="{32964BC6-347D-45F5-9C55-508FDA3E6058}" destId="{71B8D124-25C1-4D97-B1C3-6C5436286EE2}" srcOrd="0" destOrd="0" presId="urn:microsoft.com/office/officeart/2005/8/layout/default"/>
    <dgm:cxn modelId="{9EDDC5E3-08EE-4CAF-9307-5EC93B2AEB58}" type="presOf" srcId="{4B76D08B-49B7-4928-98CE-410EEC0F4A50}" destId="{F83A28B3-6901-4EF8-9B6C-8E5F63094F02}" srcOrd="0" destOrd="0" presId="urn:microsoft.com/office/officeart/2005/8/layout/default"/>
    <dgm:cxn modelId="{88F005E9-7098-48B4-9847-E9478FDF01F2}" srcId="{AB990F48-3D86-4515-8ED1-648861350703}" destId="{1810563F-519B-4670-91DE-732F86E76434}" srcOrd="7" destOrd="0" parTransId="{9875D12D-E6C0-4276-A7CF-5E8673B1A155}" sibTransId="{C5CDADDF-59C4-4E63-B53F-91B098B81682}"/>
    <dgm:cxn modelId="{42A887F4-48E5-4796-B23E-B9B00FAB106A}" srcId="{AB990F48-3D86-4515-8ED1-648861350703}" destId="{EB107960-8B1C-4767-A5B0-76D3D2A6FE5F}" srcOrd="9" destOrd="0" parTransId="{6C69306F-EA69-48FD-B592-AEE832D23A03}" sibTransId="{5BD62EC0-06F0-4F0F-9168-28A386C37FD7}"/>
    <dgm:cxn modelId="{67BC046A-B324-4A5C-8820-DECDBE828EFD}" type="presParOf" srcId="{D659BAD8-4C85-49B6-8C62-A71738EFE088}" destId="{360FD930-978B-45BA-BCA1-D706101CA8E3}" srcOrd="0" destOrd="0" presId="urn:microsoft.com/office/officeart/2005/8/layout/default"/>
    <dgm:cxn modelId="{382B07A8-D0EF-4061-8E9B-966C1A43FFC6}" type="presParOf" srcId="{D659BAD8-4C85-49B6-8C62-A71738EFE088}" destId="{37A39210-9E3D-4600-A9B9-A091D26A9EB0}" srcOrd="1" destOrd="0" presId="urn:microsoft.com/office/officeart/2005/8/layout/default"/>
    <dgm:cxn modelId="{04C0806F-B7E0-44F9-B512-CC9323565787}" type="presParOf" srcId="{D659BAD8-4C85-49B6-8C62-A71738EFE088}" destId="{78B73F23-C04F-44EC-B1D9-5492AC5DE43E}" srcOrd="2" destOrd="0" presId="urn:microsoft.com/office/officeart/2005/8/layout/default"/>
    <dgm:cxn modelId="{905948D6-27B1-41D5-9067-F4C5803E4A4E}" type="presParOf" srcId="{D659BAD8-4C85-49B6-8C62-A71738EFE088}" destId="{4F5B3FBF-2FC9-42E3-A308-CB4EA8A94306}" srcOrd="3" destOrd="0" presId="urn:microsoft.com/office/officeart/2005/8/layout/default"/>
    <dgm:cxn modelId="{3C1B50C5-F64E-46DF-9BAA-8699A476B43B}" type="presParOf" srcId="{D659BAD8-4C85-49B6-8C62-A71738EFE088}" destId="{F83A28B3-6901-4EF8-9B6C-8E5F63094F02}" srcOrd="4" destOrd="0" presId="urn:microsoft.com/office/officeart/2005/8/layout/default"/>
    <dgm:cxn modelId="{6E24A550-99D9-41F5-A446-66C9FAEE501C}" type="presParOf" srcId="{D659BAD8-4C85-49B6-8C62-A71738EFE088}" destId="{CC380C1D-8496-4C83-BE58-0EE9EADD1569}" srcOrd="5" destOrd="0" presId="urn:microsoft.com/office/officeart/2005/8/layout/default"/>
    <dgm:cxn modelId="{9694B461-C9AF-412C-9650-25F15E55C80A}" type="presParOf" srcId="{D659BAD8-4C85-49B6-8C62-A71738EFE088}" destId="{132EE531-C66D-4B93-89E8-00BC8763F4B9}" srcOrd="6" destOrd="0" presId="urn:microsoft.com/office/officeart/2005/8/layout/default"/>
    <dgm:cxn modelId="{71A641BC-EEBD-4B62-8BDD-C1A9BAC5385F}" type="presParOf" srcId="{D659BAD8-4C85-49B6-8C62-A71738EFE088}" destId="{8FEFE485-0FB4-444D-B6CD-7E8D976ED6D9}" srcOrd="7" destOrd="0" presId="urn:microsoft.com/office/officeart/2005/8/layout/default"/>
    <dgm:cxn modelId="{D79A14CB-D182-4997-AB1D-B0BADA9273C3}" type="presParOf" srcId="{D659BAD8-4C85-49B6-8C62-A71738EFE088}" destId="{9DD5BDCE-C3EF-4C71-BD35-4B0630BFBC50}" srcOrd="8" destOrd="0" presId="urn:microsoft.com/office/officeart/2005/8/layout/default"/>
    <dgm:cxn modelId="{FDEAEDC0-70D2-4D4B-9565-AECA8526B5BC}" type="presParOf" srcId="{D659BAD8-4C85-49B6-8C62-A71738EFE088}" destId="{A08F1CE7-04B4-4818-AE12-DE721AB188A7}" srcOrd="9" destOrd="0" presId="urn:microsoft.com/office/officeart/2005/8/layout/default"/>
    <dgm:cxn modelId="{44F534A0-E447-4458-A44D-80F524816532}" type="presParOf" srcId="{D659BAD8-4C85-49B6-8C62-A71738EFE088}" destId="{98C0E68A-FE1C-4311-9E90-C11D346E2B10}" srcOrd="10" destOrd="0" presId="urn:microsoft.com/office/officeart/2005/8/layout/default"/>
    <dgm:cxn modelId="{68429484-887D-4923-AA5A-DD9ADD4CA346}" type="presParOf" srcId="{D659BAD8-4C85-49B6-8C62-A71738EFE088}" destId="{F634D6AE-BE0D-4E8D-95A6-273284802BC6}" srcOrd="11" destOrd="0" presId="urn:microsoft.com/office/officeart/2005/8/layout/default"/>
    <dgm:cxn modelId="{505254C9-71AC-4CFF-9FB5-310AA598BB16}" type="presParOf" srcId="{D659BAD8-4C85-49B6-8C62-A71738EFE088}" destId="{F62348DD-2A20-4E02-A6D1-8A53EBDCBC52}" srcOrd="12" destOrd="0" presId="urn:microsoft.com/office/officeart/2005/8/layout/default"/>
    <dgm:cxn modelId="{4F77C1E3-C1A0-4A73-88FC-069DE06A3EA1}" type="presParOf" srcId="{D659BAD8-4C85-49B6-8C62-A71738EFE088}" destId="{CEC7956A-D61F-4EDB-A734-00E0E7D4906A}" srcOrd="13" destOrd="0" presId="urn:microsoft.com/office/officeart/2005/8/layout/default"/>
    <dgm:cxn modelId="{663B6EF8-628E-4B2D-89EE-B967DCB92094}" type="presParOf" srcId="{D659BAD8-4C85-49B6-8C62-A71738EFE088}" destId="{5E0D278B-ADE7-446F-8C75-4E76B7E97CD0}" srcOrd="14" destOrd="0" presId="urn:microsoft.com/office/officeart/2005/8/layout/default"/>
    <dgm:cxn modelId="{8AB64BFE-5209-484E-869F-1F75A11665C7}" type="presParOf" srcId="{D659BAD8-4C85-49B6-8C62-A71738EFE088}" destId="{73E746E3-A5F5-413B-AC5D-25F49DE372DE}" srcOrd="15" destOrd="0" presId="urn:microsoft.com/office/officeart/2005/8/layout/default"/>
    <dgm:cxn modelId="{7AF67BE9-F3FF-423F-AD7C-83C6168F44A0}" type="presParOf" srcId="{D659BAD8-4C85-49B6-8C62-A71738EFE088}" destId="{2FA8B21E-DE55-423E-861D-367C89DAFD79}" srcOrd="16" destOrd="0" presId="urn:microsoft.com/office/officeart/2005/8/layout/default"/>
    <dgm:cxn modelId="{F8F5538B-87A8-4F5A-9805-AF00FDD46CD2}" type="presParOf" srcId="{D659BAD8-4C85-49B6-8C62-A71738EFE088}" destId="{81234F17-EE16-4270-B0DF-55AD19BFBC13}" srcOrd="17" destOrd="0" presId="urn:microsoft.com/office/officeart/2005/8/layout/default"/>
    <dgm:cxn modelId="{BCCBE1DB-86DC-4A24-9C85-E59682726406}" type="presParOf" srcId="{D659BAD8-4C85-49B6-8C62-A71738EFE088}" destId="{3E91D4A5-4BC0-4B75-AEDB-F9722D511CB0}" srcOrd="18" destOrd="0" presId="urn:microsoft.com/office/officeart/2005/8/layout/default"/>
    <dgm:cxn modelId="{55D9E0C4-3C03-4053-B4A6-4D6D221115A1}" type="presParOf" srcId="{D659BAD8-4C85-49B6-8C62-A71738EFE088}" destId="{63A1EECB-9991-4D8D-B22A-806953B088F8}" srcOrd="19" destOrd="0" presId="urn:microsoft.com/office/officeart/2005/8/layout/default"/>
    <dgm:cxn modelId="{50EB1075-B530-4335-9ED5-BC64CDE7B6A9}" type="presParOf" srcId="{D659BAD8-4C85-49B6-8C62-A71738EFE088}" destId="{8F655EF0-0920-46F0-8DB3-3CA7FB16A69F}" srcOrd="20" destOrd="0" presId="urn:microsoft.com/office/officeart/2005/8/layout/default"/>
    <dgm:cxn modelId="{3043A681-AD2B-4ADC-B2C3-51D8532129A8}" type="presParOf" srcId="{D659BAD8-4C85-49B6-8C62-A71738EFE088}" destId="{09D07F78-B779-4A72-A0C6-0CD16E418578}" srcOrd="21" destOrd="0" presId="urn:microsoft.com/office/officeart/2005/8/layout/default"/>
    <dgm:cxn modelId="{B3C3AE24-098E-4CCA-9A9F-1330CB526366}" type="presParOf" srcId="{D659BAD8-4C85-49B6-8C62-A71738EFE088}" destId="{71B8D124-25C1-4D97-B1C3-6C5436286EE2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90852-0D5E-40C2-B91C-43CBFEA273AF}">
      <dsp:nvSpPr>
        <dsp:cNvPr id="0" name=""/>
        <dsp:cNvSpPr/>
      </dsp:nvSpPr>
      <dsp:spPr>
        <a:xfrm>
          <a:off x="339" y="1243257"/>
          <a:ext cx="2018169" cy="1664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pl-PL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1400" kern="1200" dirty="0"/>
            <a:t>ZAWARCIE UMOWY </a:t>
          </a:r>
          <a:br>
            <a:rPr lang="pl-PL" sz="1400" kern="1200" dirty="0"/>
          </a:br>
          <a:r>
            <a:rPr lang="pl-PL" sz="1400" kern="1200" dirty="0"/>
            <a:t>ZE STOWARZYSZENIEM ARCHITEKTÓW POLSKICH SARP ODDZIAŁ KATOWICE</a:t>
          </a:r>
        </a:p>
      </dsp:txBody>
      <dsp:txXfrm>
        <a:off x="38645" y="1281563"/>
        <a:ext cx="1941557" cy="1231262"/>
      </dsp:txXfrm>
    </dsp:sp>
    <dsp:sp modelId="{B979366E-30D2-47C7-9387-DFAF4B1EACA4}">
      <dsp:nvSpPr>
        <dsp:cNvPr id="0" name=""/>
        <dsp:cNvSpPr/>
      </dsp:nvSpPr>
      <dsp:spPr>
        <a:xfrm>
          <a:off x="1109059" y="1548339"/>
          <a:ext cx="2360642" cy="2360642"/>
        </a:xfrm>
        <a:prstGeom prst="leftCircularArrow">
          <a:avLst>
            <a:gd name="adj1" fmla="val 3722"/>
            <a:gd name="adj2" fmla="val 464290"/>
            <a:gd name="adj3" fmla="val 2239801"/>
            <a:gd name="adj4" fmla="val 9024489"/>
            <a:gd name="adj5" fmla="val 43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F52355-34AC-4E82-8D6F-E92C3D5E1FCC}">
      <dsp:nvSpPr>
        <dsp:cNvPr id="0" name=""/>
        <dsp:cNvSpPr/>
      </dsp:nvSpPr>
      <dsp:spPr>
        <a:xfrm>
          <a:off x="448821" y="2551132"/>
          <a:ext cx="1793928" cy="713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8 STYCZNIA 2021</a:t>
          </a:r>
        </a:p>
      </dsp:txBody>
      <dsp:txXfrm>
        <a:off x="469715" y="2572026"/>
        <a:ext cx="1752140" cy="671598"/>
      </dsp:txXfrm>
    </dsp:sp>
    <dsp:sp modelId="{E516FF46-F0E7-4BF6-8D4F-CBB6901AC3C5}">
      <dsp:nvSpPr>
        <dsp:cNvPr id="0" name=""/>
        <dsp:cNvSpPr/>
      </dsp:nvSpPr>
      <dsp:spPr>
        <a:xfrm>
          <a:off x="2661159" y="1243257"/>
          <a:ext cx="2018169" cy="1664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pl-PL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1400" kern="1200" dirty="0"/>
            <a:t>OGŁOSZENIE KONKURSU</a:t>
          </a:r>
        </a:p>
      </dsp:txBody>
      <dsp:txXfrm>
        <a:off x="2699465" y="1638256"/>
        <a:ext cx="1941557" cy="1231262"/>
      </dsp:txXfrm>
    </dsp:sp>
    <dsp:sp modelId="{30DD477D-FA47-4E4F-AD69-DE250F4AECFF}">
      <dsp:nvSpPr>
        <dsp:cNvPr id="0" name=""/>
        <dsp:cNvSpPr/>
      </dsp:nvSpPr>
      <dsp:spPr>
        <a:xfrm>
          <a:off x="3753060" y="176835"/>
          <a:ext cx="2618519" cy="2618519"/>
        </a:xfrm>
        <a:prstGeom prst="circularArrow">
          <a:avLst>
            <a:gd name="adj1" fmla="val 3356"/>
            <a:gd name="adj2" fmla="val 414918"/>
            <a:gd name="adj3" fmla="val 19409572"/>
            <a:gd name="adj4" fmla="val 12575511"/>
            <a:gd name="adj5" fmla="val 391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372C43-6E53-495F-93A3-57E19E02A560}">
      <dsp:nvSpPr>
        <dsp:cNvPr id="0" name=""/>
        <dsp:cNvSpPr/>
      </dsp:nvSpPr>
      <dsp:spPr>
        <a:xfrm>
          <a:off x="3109641" y="886564"/>
          <a:ext cx="1793928" cy="713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28 MAJA 2021</a:t>
          </a:r>
        </a:p>
      </dsp:txBody>
      <dsp:txXfrm>
        <a:off x="3130535" y="907458"/>
        <a:ext cx="1752140" cy="671598"/>
      </dsp:txXfrm>
    </dsp:sp>
    <dsp:sp modelId="{63CC391A-689A-450C-B8EF-62C2499F91B1}">
      <dsp:nvSpPr>
        <dsp:cNvPr id="0" name=""/>
        <dsp:cNvSpPr/>
      </dsp:nvSpPr>
      <dsp:spPr>
        <a:xfrm>
          <a:off x="5321978" y="1243257"/>
          <a:ext cx="2018169" cy="1664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pl-PL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pl-PL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1400" kern="1200" dirty="0"/>
            <a:t>OGŁOSZENIE WYNIKÓW </a:t>
          </a:r>
          <a:br>
            <a:rPr lang="pl-PL" sz="1400" kern="1200" dirty="0"/>
          </a:br>
          <a:r>
            <a:rPr lang="pl-PL" sz="1400" kern="1200" dirty="0"/>
            <a:t>I ETAPU </a:t>
          </a:r>
        </a:p>
      </dsp:txBody>
      <dsp:txXfrm>
        <a:off x="5360284" y="1281563"/>
        <a:ext cx="1941557" cy="1231262"/>
      </dsp:txXfrm>
    </dsp:sp>
    <dsp:sp modelId="{EA479D5B-2193-4A06-9702-88FB3651AEE8}">
      <dsp:nvSpPr>
        <dsp:cNvPr id="0" name=""/>
        <dsp:cNvSpPr/>
      </dsp:nvSpPr>
      <dsp:spPr>
        <a:xfrm>
          <a:off x="6430698" y="1548339"/>
          <a:ext cx="2360642" cy="2360642"/>
        </a:xfrm>
        <a:prstGeom prst="leftCircularArrow">
          <a:avLst>
            <a:gd name="adj1" fmla="val 3722"/>
            <a:gd name="adj2" fmla="val 464290"/>
            <a:gd name="adj3" fmla="val 2239801"/>
            <a:gd name="adj4" fmla="val 9024489"/>
            <a:gd name="adj5" fmla="val 43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39661-818A-451B-9064-C76DF2734668}">
      <dsp:nvSpPr>
        <dsp:cNvPr id="0" name=""/>
        <dsp:cNvSpPr/>
      </dsp:nvSpPr>
      <dsp:spPr>
        <a:xfrm>
          <a:off x="5770461" y="2551132"/>
          <a:ext cx="1793928" cy="713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9 WRZEŚNIA 2021</a:t>
          </a:r>
        </a:p>
      </dsp:txBody>
      <dsp:txXfrm>
        <a:off x="5791355" y="2572026"/>
        <a:ext cx="1752140" cy="671598"/>
      </dsp:txXfrm>
    </dsp:sp>
    <dsp:sp modelId="{03DCBBE4-9815-450B-8D77-546C4DF7BD8C}">
      <dsp:nvSpPr>
        <dsp:cNvPr id="0" name=""/>
        <dsp:cNvSpPr/>
      </dsp:nvSpPr>
      <dsp:spPr>
        <a:xfrm>
          <a:off x="7982798" y="1243257"/>
          <a:ext cx="2018169" cy="1664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pl-PL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1400" kern="1200" dirty="0"/>
            <a:t>ROZSTRZYGNIĘCIE KONKURSU</a:t>
          </a:r>
        </a:p>
      </dsp:txBody>
      <dsp:txXfrm>
        <a:off x="8021104" y="1638256"/>
        <a:ext cx="1941557" cy="1231262"/>
      </dsp:txXfrm>
    </dsp:sp>
    <dsp:sp modelId="{EA1296EC-FD7E-4376-97EA-78090F9785D6}">
      <dsp:nvSpPr>
        <dsp:cNvPr id="0" name=""/>
        <dsp:cNvSpPr/>
      </dsp:nvSpPr>
      <dsp:spPr>
        <a:xfrm>
          <a:off x="8431280" y="886564"/>
          <a:ext cx="1793928" cy="713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15 LISTOPADA 2021</a:t>
          </a:r>
        </a:p>
      </dsp:txBody>
      <dsp:txXfrm>
        <a:off x="8452174" y="907458"/>
        <a:ext cx="1752140" cy="6715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4E7770-0D13-4C16-8BC4-85DC797B8124}">
      <dsp:nvSpPr>
        <dsp:cNvPr id="0" name=""/>
        <dsp:cNvSpPr/>
      </dsp:nvSpPr>
      <dsp:spPr>
        <a:xfrm rot="5400000">
          <a:off x="6376084" y="-2595505"/>
          <a:ext cx="1034230" cy="64877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2400" kern="1200" dirty="0"/>
            <a:t>Wartość umowy z SARP</a:t>
          </a:r>
        </a:p>
      </dsp:txBody>
      <dsp:txXfrm rot="-5400000">
        <a:off x="3649341" y="181725"/>
        <a:ext cx="6437230" cy="933256"/>
      </dsp:txXfrm>
    </dsp:sp>
    <dsp:sp modelId="{5D26C183-9D4F-45C0-8999-AAB29C5CE0A7}">
      <dsp:nvSpPr>
        <dsp:cNvPr id="0" name=""/>
        <dsp:cNvSpPr/>
      </dsp:nvSpPr>
      <dsp:spPr>
        <a:xfrm>
          <a:off x="0" y="1958"/>
          <a:ext cx="3649340" cy="12927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130 380 zł brutto</a:t>
          </a:r>
        </a:p>
      </dsp:txBody>
      <dsp:txXfrm>
        <a:off x="63109" y="65067"/>
        <a:ext cx="3523122" cy="1166570"/>
      </dsp:txXfrm>
    </dsp:sp>
    <dsp:sp modelId="{E521C1A5-2D54-435C-9EC7-02A25784141A}">
      <dsp:nvSpPr>
        <dsp:cNvPr id="0" name=""/>
        <dsp:cNvSpPr/>
      </dsp:nvSpPr>
      <dsp:spPr>
        <a:xfrm rot="5400000">
          <a:off x="6376084" y="-1238078"/>
          <a:ext cx="1034230" cy="64877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2400" kern="1200" dirty="0"/>
            <a:t>Wartość nagród pieniężnych</a:t>
          </a:r>
        </a:p>
      </dsp:txBody>
      <dsp:txXfrm rot="-5400000">
        <a:off x="3649341" y="1539152"/>
        <a:ext cx="6437230" cy="933256"/>
      </dsp:txXfrm>
    </dsp:sp>
    <dsp:sp modelId="{58D387AE-E5CE-4BA4-AE9D-54989DEBAE1B}">
      <dsp:nvSpPr>
        <dsp:cNvPr id="0" name=""/>
        <dsp:cNvSpPr/>
      </dsp:nvSpPr>
      <dsp:spPr>
        <a:xfrm>
          <a:off x="0" y="1359386"/>
          <a:ext cx="3649340" cy="12927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60 000 zł brutto</a:t>
          </a:r>
        </a:p>
      </dsp:txBody>
      <dsp:txXfrm>
        <a:off x="63109" y="1422495"/>
        <a:ext cx="3523122" cy="1166570"/>
      </dsp:txXfrm>
    </dsp:sp>
    <dsp:sp modelId="{A78EE671-649A-420B-9FD4-237223AA9416}">
      <dsp:nvSpPr>
        <dsp:cNvPr id="0" name=""/>
        <dsp:cNvSpPr/>
      </dsp:nvSpPr>
      <dsp:spPr>
        <a:xfrm rot="5400000">
          <a:off x="6376084" y="119349"/>
          <a:ext cx="1034230" cy="64877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1800" kern="1200" dirty="0"/>
            <a:t>   Nagroda główna - zaproszenie autora (uczestnika konkursu), którego praca otrzymała I nagrodę do negocjacji w trybie zamówienia z wolnej ręki, w celu wykonania usługi na podstawie pracy konkursowej dla obszaru „B” oraz „C” </a:t>
          </a:r>
        </a:p>
      </dsp:txBody>
      <dsp:txXfrm rot="-5400000">
        <a:off x="3649341" y="2896580"/>
        <a:ext cx="6437230" cy="933256"/>
      </dsp:txXfrm>
    </dsp:sp>
    <dsp:sp modelId="{0AF6AD9C-F4C3-4BF6-9D1E-DBFDDF4EE571}">
      <dsp:nvSpPr>
        <dsp:cNvPr id="0" name=""/>
        <dsp:cNvSpPr/>
      </dsp:nvSpPr>
      <dsp:spPr>
        <a:xfrm>
          <a:off x="0" y="2716814"/>
          <a:ext cx="3649340" cy="12927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wartość 270 000 zł brutto</a:t>
          </a:r>
        </a:p>
      </dsp:txBody>
      <dsp:txXfrm>
        <a:off x="63109" y="2779923"/>
        <a:ext cx="3523122" cy="11665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FD930-978B-45BA-BCA1-D706101CA8E3}">
      <dsp:nvSpPr>
        <dsp:cNvPr id="0" name=""/>
        <dsp:cNvSpPr/>
      </dsp:nvSpPr>
      <dsp:spPr>
        <a:xfrm>
          <a:off x="3041" y="148098"/>
          <a:ext cx="2413204" cy="1447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mgr inż. arch. Jacek Krych, </a:t>
          </a:r>
          <a:br>
            <a:rPr lang="pl-PL" sz="1600" kern="1200" dirty="0"/>
          </a:br>
          <a:r>
            <a:rPr lang="pl-PL" sz="1600" kern="1200" dirty="0"/>
            <a:t>architekt IARP, architekt krajobrazu (SARP) </a:t>
          </a:r>
          <a:br>
            <a:rPr lang="pl-PL" sz="1600" kern="1200" dirty="0"/>
          </a:br>
          <a:r>
            <a:rPr lang="pl-PL" sz="1600" kern="1200" dirty="0"/>
            <a:t>– Przewodniczący Sądu Konkursowego</a:t>
          </a:r>
        </a:p>
      </dsp:txBody>
      <dsp:txXfrm>
        <a:off x="3041" y="148098"/>
        <a:ext cx="2413204" cy="1447922"/>
      </dsp:txXfrm>
    </dsp:sp>
    <dsp:sp modelId="{78B73F23-C04F-44EC-B1D9-5492AC5DE43E}">
      <dsp:nvSpPr>
        <dsp:cNvPr id="0" name=""/>
        <dsp:cNvSpPr/>
      </dsp:nvSpPr>
      <dsp:spPr>
        <a:xfrm>
          <a:off x="2657567" y="148098"/>
          <a:ext cx="2413204" cy="1447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mgr inż. arch. Piotr Śmierzewski, </a:t>
          </a:r>
          <a:br>
            <a:rPr lang="pl-PL" sz="1600" kern="1200" dirty="0"/>
          </a:br>
          <a:r>
            <a:rPr lang="pl-PL" sz="1600" kern="1200" dirty="0"/>
            <a:t>architekt IARP,(SARP) </a:t>
          </a:r>
          <a:br>
            <a:rPr lang="pl-PL" sz="1600" kern="1200" dirty="0"/>
          </a:br>
          <a:r>
            <a:rPr lang="pl-PL" sz="1600" kern="1200" dirty="0"/>
            <a:t>– Zastępca Przewodniczącego Sądu Konkursowego</a:t>
          </a:r>
        </a:p>
      </dsp:txBody>
      <dsp:txXfrm>
        <a:off x="2657567" y="148098"/>
        <a:ext cx="2413204" cy="1447922"/>
      </dsp:txXfrm>
    </dsp:sp>
    <dsp:sp modelId="{F83A28B3-6901-4EF8-9B6C-8E5F63094F02}">
      <dsp:nvSpPr>
        <dsp:cNvPr id="0" name=""/>
        <dsp:cNvSpPr/>
      </dsp:nvSpPr>
      <dsp:spPr>
        <a:xfrm>
          <a:off x="5312092" y="148098"/>
          <a:ext cx="2413204" cy="1447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dr inż. arch. Andrzej Grzybowski, </a:t>
          </a:r>
          <a:br>
            <a:rPr lang="pl-PL" sz="1600" kern="1200" dirty="0"/>
          </a:br>
          <a:r>
            <a:rPr lang="pl-PL" sz="1600" kern="1200" dirty="0"/>
            <a:t>architekt IARP, (SARP) </a:t>
          </a:r>
          <a:br>
            <a:rPr lang="pl-PL" sz="1600" kern="1200" dirty="0"/>
          </a:br>
          <a:r>
            <a:rPr lang="pl-PL" sz="1600" kern="1200" dirty="0"/>
            <a:t>– Sędzia Referent</a:t>
          </a:r>
        </a:p>
      </dsp:txBody>
      <dsp:txXfrm>
        <a:off x="5312092" y="148098"/>
        <a:ext cx="2413204" cy="1447922"/>
      </dsp:txXfrm>
    </dsp:sp>
    <dsp:sp modelId="{132EE531-C66D-4B93-89E8-00BC8763F4B9}">
      <dsp:nvSpPr>
        <dsp:cNvPr id="0" name=""/>
        <dsp:cNvSpPr/>
      </dsp:nvSpPr>
      <dsp:spPr>
        <a:xfrm>
          <a:off x="7966617" y="148098"/>
          <a:ext cx="2413204" cy="1447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mgr inż. arch. Marek </a:t>
          </a:r>
          <a:r>
            <a:rPr lang="pl-PL" sz="1600" kern="1200" dirty="0" err="1"/>
            <a:t>Szeniawski</a:t>
          </a:r>
          <a:r>
            <a:rPr lang="pl-PL" sz="1600" kern="1200" dirty="0"/>
            <a:t>, </a:t>
          </a:r>
          <a:br>
            <a:rPr lang="pl-PL" sz="1600" kern="1200" dirty="0"/>
          </a:br>
          <a:r>
            <a:rPr lang="pl-PL" sz="1600" kern="1200" dirty="0"/>
            <a:t>architekt krajobrazu, (SARP)</a:t>
          </a:r>
        </a:p>
      </dsp:txBody>
      <dsp:txXfrm>
        <a:off x="7966617" y="148098"/>
        <a:ext cx="2413204" cy="1447922"/>
      </dsp:txXfrm>
    </dsp:sp>
    <dsp:sp modelId="{9DD5BDCE-C3EF-4C71-BD35-4B0630BFBC50}">
      <dsp:nvSpPr>
        <dsp:cNvPr id="0" name=""/>
        <dsp:cNvSpPr/>
      </dsp:nvSpPr>
      <dsp:spPr>
        <a:xfrm>
          <a:off x="3041" y="1837342"/>
          <a:ext cx="2413204" cy="1447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mgr inż. arch. Bogusław Bogacz, </a:t>
          </a:r>
          <a:br>
            <a:rPr lang="pl-PL" sz="1600" kern="1200" dirty="0"/>
          </a:br>
          <a:r>
            <a:rPr lang="pl-PL" sz="1600" kern="1200" dirty="0"/>
            <a:t>architekt IARP, urbanista, (SARP, TUP)</a:t>
          </a:r>
        </a:p>
      </dsp:txBody>
      <dsp:txXfrm>
        <a:off x="3041" y="1837342"/>
        <a:ext cx="2413204" cy="1447922"/>
      </dsp:txXfrm>
    </dsp:sp>
    <dsp:sp modelId="{98C0E68A-FE1C-4311-9E90-C11D346E2B10}">
      <dsp:nvSpPr>
        <dsp:cNvPr id="0" name=""/>
        <dsp:cNvSpPr/>
      </dsp:nvSpPr>
      <dsp:spPr>
        <a:xfrm>
          <a:off x="2657567" y="1837342"/>
          <a:ext cx="2413204" cy="1447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/>
            <a:t>mgr inż. arch. Ewa Szymańska-Sułkowska, architekt IARP, urbanista, (SARP)</a:t>
          </a:r>
        </a:p>
      </dsp:txBody>
      <dsp:txXfrm>
        <a:off x="2657567" y="1837342"/>
        <a:ext cx="2413204" cy="1447922"/>
      </dsp:txXfrm>
    </dsp:sp>
    <dsp:sp modelId="{F62348DD-2A20-4E02-A6D1-8A53EBDCBC52}">
      <dsp:nvSpPr>
        <dsp:cNvPr id="0" name=""/>
        <dsp:cNvSpPr/>
      </dsp:nvSpPr>
      <dsp:spPr>
        <a:xfrm>
          <a:off x="5312092" y="1837342"/>
          <a:ext cx="2413204" cy="1447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mgr Łukasz Konarzewski - Śląski Wojewódzki Konserwator Zabytków </a:t>
          </a:r>
          <a:br>
            <a:rPr lang="pl-PL" sz="1600" kern="1200" dirty="0"/>
          </a:br>
          <a:r>
            <a:rPr lang="pl-PL" sz="1600" kern="1200" dirty="0"/>
            <a:t>(z ramienia Zamawiającego)</a:t>
          </a:r>
        </a:p>
      </dsp:txBody>
      <dsp:txXfrm>
        <a:off x="5312092" y="1837342"/>
        <a:ext cx="2413204" cy="1447922"/>
      </dsp:txXfrm>
    </dsp:sp>
    <dsp:sp modelId="{5E0D278B-ADE7-446F-8C75-4E76B7E97CD0}">
      <dsp:nvSpPr>
        <dsp:cNvPr id="0" name=""/>
        <dsp:cNvSpPr/>
      </dsp:nvSpPr>
      <dsp:spPr>
        <a:xfrm>
          <a:off x="7966617" y="1837342"/>
          <a:ext cx="2413204" cy="1447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dr hab. inż. arch. Kinga </a:t>
          </a:r>
          <a:r>
            <a:rPr lang="pl-PL" sz="1600" kern="1200" dirty="0" err="1"/>
            <a:t>Racoń</a:t>
          </a:r>
          <a:r>
            <a:rPr lang="pl-PL" sz="1600" kern="1200" dirty="0"/>
            <a:t>-Leja</a:t>
          </a:r>
          <a:br>
            <a:rPr lang="pl-PL" sz="1600" kern="1200" dirty="0"/>
          </a:br>
          <a:r>
            <a:rPr lang="pl-PL" sz="1600" kern="1200" dirty="0"/>
            <a:t>- architekt IARP , Profesor Politechniki Krakowskiej (z ramienia Zamawiającego)</a:t>
          </a:r>
        </a:p>
      </dsp:txBody>
      <dsp:txXfrm>
        <a:off x="7966617" y="1837342"/>
        <a:ext cx="2413204" cy="1447922"/>
      </dsp:txXfrm>
    </dsp:sp>
    <dsp:sp modelId="{2FA8B21E-DE55-423E-861D-367C89DAFD79}">
      <dsp:nvSpPr>
        <dsp:cNvPr id="0" name=""/>
        <dsp:cNvSpPr/>
      </dsp:nvSpPr>
      <dsp:spPr>
        <a:xfrm>
          <a:off x="3041" y="3526585"/>
          <a:ext cx="2413204" cy="1447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dr hab. inż. arch. Katarzyna Hodor </a:t>
          </a:r>
          <a:br>
            <a:rPr lang="pl-PL" sz="1600" kern="1200" dirty="0"/>
          </a:br>
          <a:r>
            <a:rPr lang="pl-PL" sz="1600" kern="1200" dirty="0"/>
            <a:t>- Profesor Politechniki Krakowskiej (z ramienia Zamawiającego)</a:t>
          </a:r>
        </a:p>
      </dsp:txBody>
      <dsp:txXfrm>
        <a:off x="3041" y="3526585"/>
        <a:ext cx="2413204" cy="1447922"/>
      </dsp:txXfrm>
    </dsp:sp>
    <dsp:sp modelId="{3E91D4A5-4BC0-4B75-AEDB-F9722D511CB0}">
      <dsp:nvSpPr>
        <dsp:cNvPr id="0" name=""/>
        <dsp:cNvSpPr/>
      </dsp:nvSpPr>
      <dsp:spPr>
        <a:xfrm>
          <a:off x="2657567" y="3526585"/>
          <a:ext cx="2413204" cy="1447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mgr Marta Jabłczyńska</a:t>
          </a:r>
          <a:br>
            <a:rPr lang="pl-PL" sz="1600" kern="1200" dirty="0"/>
          </a:br>
          <a:r>
            <a:rPr lang="pl-PL" sz="1600" kern="1200" dirty="0"/>
            <a:t>- Sekretarz Miasta Mysłowice</a:t>
          </a:r>
        </a:p>
      </dsp:txBody>
      <dsp:txXfrm>
        <a:off x="2657567" y="3526585"/>
        <a:ext cx="2413204" cy="1447922"/>
      </dsp:txXfrm>
    </dsp:sp>
    <dsp:sp modelId="{8F655EF0-0920-46F0-8DB3-3CA7FB16A69F}">
      <dsp:nvSpPr>
        <dsp:cNvPr id="0" name=""/>
        <dsp:cNvSpPr/>
      </dsp:nvSpPr>
      <dsp:spPr>
        <a:xfrm>
          <a:off x="5312092" y="3526585"/>
          <a:ext cx="2413204" cy="1447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mgr Małgorzata Książek-Grelewicz </a:t>
          </a:r>
          <a:br>
            <a:rPr lang="pl-PL" sz="1600" kern="1200" dirty="0"/>
          </a:br>
          <a:r>
            <a:rPr lang="pl-PL" sz="1600" kern="1200" dirty="0"/>
            <a:t>- Dyrektor MZGK Mysłowice</a:t>
          </a:r>
        </a:p>
      </dsp:txBody>
      <dsp:txXfrm>
        <a:off x="5312092" y="3526585"/>
        <a:ext cx="2413204" cy="1447922"/>
      </dsp:txXfrm>
    </dsp:sp>
    <dsp:sp modelId="{71B8D124-25C1-4D97-B1C3-6C5436286EE2}">
      <dsp:nvSpPr>
        <dsp:cNvPr id="0" name=""/>
        <dsp:cNvSpPr/>
      </dsp:nvSpPr>
      <dsp:spPr>
        <a:xfrm>
          <a:off x="7966617" y="3526585"/>
          <a:ext cx="2413204" cy="1447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mgr inż. arch. Judyta Rduch, architekt IARP, </a:t>
          </a:r>
          <a:br>
            <a:rPr lang="pl-PL" sz="1600" kern="1200" dirty="0"/>
          </a:br>
          <a:r>
            <a:rPr lang="pl-PL" sz="1600" kern="1200" dirty="0"/>
            <a:t>Z-ca Dyrektora MZGK Mysłowice</a:t>
          </a:r>
        </a:p>
      </dsp:txBody>
      <dsp:txXfrm>
        <a:off x="7966617" y="3526585"/>
        <a:ext cx="2413204" cy="14479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5A789FF-59A9-44EE-9E34-5974883C6673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C4D464C-D178-4282-B80B-E61CC775F79E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55463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89FF-59A9-44EE-9E34-5974883C6673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464C-D178-4282-B80B-E61CC775F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619401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89FF-59A9-44EE-9E34-5974883C6673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464C-D178-4282-B80B-E61CC775F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256633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89FF-59A9-44EE-9E34-5974883C6673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464C-D178-4282-B80B-E61CC775F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744375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A789FF-59A9-44EE-9E34-5974883C6673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4D464C-D178-4282-B80B-E61CC775F79E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24580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89FF-59A9-44EE-9E34-5974883C6673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464C-D178-4282-B80B-E61CC775F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909114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89FF-59A9-44EE-9E34-5974883C6673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464C-D178-4282-B80B-E61CC775F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758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89FF-59A9-44EE-9E34-5974883C6673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464C-D178-4282-B80B-E61CC775F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357291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89FF-59A9-44EE-9E34-5974883C6673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464C-D178-4282-B80B-E61CC775F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711295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A789FF-59A9-44EE-9E34-5974883C6673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4D464C-D178-4282-B80B-E61CC775F79E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77883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A789FF-59A9-44EE-9E34-5974883C6673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4D464C-D178-4282-B80B-E61CC775F79E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012786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5A789FF-59A9-44EE-9E34-5974883C6673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C4D464C-D178-4282-B80B-E61CC775F79E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198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fF87kWonhpo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ACD7B0-C003-7BF2-AEB8-907268AB3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510" y="2317954"/>
            <a:ext cx="9144000" cy="1907457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Arial Narrow" panose="020B0606020202030204" pitchFamily="34" charset="0"/>
              </a:rPr>
              <a:t>Konkurs na Opracowanie koncepcji urbanistyczno-architektonicznej części centrum Mysłowic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56C4ADE-FC73-C8F6-AE0A-3CC2E5524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105832"/>
            <a:ext cx="9144000" cy="498986"/>
          </a:xfrm>
        </p:spPr>
        <p:txBody>
          <a:bodyPr/>
          <a:lstStyle/>
          <a:p>
            <a:r>
              <a:rPr lang="pl-PL" dirty="0">
                <a:latin typeface="Arial Narrow" panose="020B0606020202030204" pitchFamily="34" charset="0"/>
              </a:rPr>
              <a:t>Katowice</a:t>
            </a:r>
            <a:r>
              <a:rPr lang="pl-PL">
                <a:latin typeface="Arial Narrow" panose="020B0606020202030204" pitchFamily="34" charset="0"/>
              </a:rPr>
              <a:t>, 15 </a:t>
            </a:r>
            <a:r>
              <a:rPr lang="pl-PL" dirty="0">
                <a:latin typeface="Arial Narrow" panose="020B0606020202030204" pitchFamily="34" charset="0"/>
              </a:rPr>
              <a:t>kwietnia 2025 r.</a:t>
            </a:r>
          </a:p>
        </p:txBody>
      </p:sp>
    </p:spTree>
    <p:extLst>
      <p:ext uri="{BB962C8B-B14F-4D97-AF65-F5344CB8AC3E}">
        <p14:creationId xmlns:p14="http://schemas.microsoft.com/office/powerpoint/2010/main" val="80079393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181AECB-4E9C-25C5-FBF1-7FCA09DB1C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32" r="2253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656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784E42B9-8E2D-8DC9-C107-89E7C7801BA2}"/>
              </a:ext>
            </a:extLst>
          </p:cNvPr>
          <p:cNvSpPr/>
          <p:nvPr/>
        </p:nvSpPr>
        <p:spPr>
          <a:xfrm>
            <a:off x="9599562" y="1226083"/>
            <a:ext cx="845574" cy="344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136DB4E4-C744-65E2-3AEB-D8D519E2B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510" y="0"/>
            <a:ext cx="1502958" cy="52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2233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3">
            <a:extLst>
              <a:ext uri="{FF2B5EF4-FFF2-40B4-BE49-F238E27FC236}">
                <a16:creationId xmlns:a16="http://schemas.microsoft.com/office/drawing/2014/main" id="{8BB0EEA4-BB0E-CC36-2C64-60C5EF62E0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8039180"/>
              </p:ext>
            </p:extLst>
          </p:nvPr>
        </p:nvGraphicFramePr>
        <p:xfrm>
          <a:off x="1140372" y="1148255"/>
          <a:ext cx="9911256" cy="4561490"/>
        </p:xfrm>
        <a:graphic>
          <a:graphicData uri="http://schemas.openxmlformats.org/drawingml/2006/table">
            <a:tbl>
              <a:tblPr/>
              <a:tblGrid>
                <a:gridCol w="478222">
                  <a:extLst>
                    <a:ext uri="{9D8B030D-6E8A-4147-A177-3AD203B41FA5}">
                      <a16:colId xmlns:a16="http://schemas.microsoft.com/office/drawing/2014/main" val="1470250159"/>
                    </a:ext>
                  </a:extLst>
                </a:gridCol>
                <a:gridCol w="4929352">
                  <a:extLst>
                    <a:ext uri="{9D8B030D-6E8A-4147-A177-3AD203B41FA5}">
                      <a16:colId xmlns:a16="http://schemas.microsoft.com/office/drawing/2014/main" val="716968457"/>
                    </a:ext>
                  </a:extLst>
                </a:gridCol>
                <a:gridCol w="2070537">
                  <a:extLst>
                    <a:ext uri="{9D8B030D-6E8A-4147-A177-3AD203B41FA5}">
                      <a16:colId xmlns:a16="http://schemas.microsoft.com/office/drawing/2014/main" val="3025731120"/>
                    </a:ext>
                  </a:extLst>
                </a:gridCol>
                <a:gridCol w="1166648">
                  <a:extLst>
                    <a:ext uri="{9D8B030D-6E8A-4147-A177-3AD203B41FA5}">
                      <a16:colId xmlns:a16="http://schemas.microsoft.com/office/drawing/2014/main" val="1744283018"/>
                    </a:ext>
                  </a:extLst>
                </a:gridCol>
                <a:gridCol w="1266497">
                  <a:extLst>
                    <a:ext uri="{9D8B030D-6E8A-4147-A177-3AD203B41FA5}">
                      <a16:colId xmlns:a16="http://schemas.microsoft.com/office/drawing/2014/main" val="3901177181"/>
                    </a:ext>
                  </a:extLst>
                </a:gridCol>
              </a:tblGrid>
              <a:tr h="9934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Lp.</a:t>
                      </a:r>
                    </a:p>
                  </a:txBody>
                  <a:tcPr marL="6599" marR="6599" marT="6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Przedmiot umowy</a:t>
                      </a:r>
                    </a:p>
                  </a:txBody>
                  <a:tcPr marL="6599" marR="6599" marT="6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Nazwa i adres Wykonawcy</a:t>
                      </a:r>
                    </a:p>
                  </a:txBody>
                  <a:tcPr marL="6599" marR="6599" marT="6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Wartość umowy brutto</a:t>
                      </a:r>
                    </a:p>
                  </a:txBody>
                  <a:tcPr marL="6599" marR="6599" marT="6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Czas trwania umowy</a:t>
                      </a:r>
                    </a:p>
                  </a:txBody>
                  <a:tcPr marL="6599" marR="6599" marT="6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78010"/>
                  </a:ext>
                </a:extLst>
              </a:tr>
              <a:tr h="22252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</a:t>
                      </a:r>
                    </a:p>
                  </a:txBody>
                  <a:tcPr marL="6599" marR="6599" marT="6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Opracowanie szczegółowej koncepcji urbanistyczno-architektonicznej obszaru części Centrum Mysłowic oznaczonego jako obszar „B” pracy nr 003 nagrodzonej II nagrodą w konkursie przeprowadzonym przez Zamawiającego pn. „ KONKURS </a:t>
                      </a:r>
                      <a:b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NA OPRACOWANIE KONCEPCJI URBANISTYCZNO ARCHITEKTONICZNEJ CZĘŚCI CENTRUM MYSŁOWIC"</a:t>
                      </a:r>
                    </a:p>
                  </a:txBody>
                  <a:tcPr marL="6599" marR="6599" marT="6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JAZ+Architekci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Żmijewski Jaworski </a:t>
                      </a:r>
                      <a:r>
                        <a:rPr lang="pl-P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s.c</a:t>
                      </a:r>
                      <a:b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ul. Słupecka 9/17B</a:t>
                      </a:r>
                      <a:b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02-309 Warszawa</a:t>
                      </a:r>
                    </a:p>
                  </a:txBody>
                  <a:tcPr marL="6599" marR="6599" marT="6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157 440,00 zł</a:t>
                      </a:r>
                    </a:p>
                  </a:txBody>
                  <a:tcPr marL="6599" marR="6599" marT="6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01.08.2022 - 12.12.2022</a:t>
                      </a:r>
                    </a:p>
                  </a:txBody>
                  <a:tcPr marL="6599" marR="6599" marT="6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2196"/>
                  </a:ext>
                </a:extLst>
              </a:tr>
              <a:tr h="134279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</a:t>
                      </a:r>
                    </a:p>
                  </a:txBody>
                  <a:tcPr marL="6599" marR="6599" marT="6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Sporządzenie Programu Funkcjonalno-Użytkowego dla I etapu zagospodarowania kwartału przyrynkowego w Mysłowicach</a:t>
                      </a:r>
                    </a:p>
                  </a:txBody>
                  <a:tcPr marL="6599" marR="6599" marT="6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JAZ+Architekci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Sp. z o.o.</a:t>
                      </a:r>
                      <a:b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ul. Słupecka 9/17</a:t>
                      </a:r>
                      <a:b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02-309 Warszawa</a:t>
                      </a:r>
                    </a:p>
                  </a:txBody>
                  <a:tcPr marL="6599" marR="6599" marT="6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153 750,00 zł</a:t>
                      </a:r>
                    </a:p>
                  </a:txBody>
                  <a:tcPr marL="6599" marR="6599" marT="6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07.03.2023 - 28.12.2023</a:t>
                      </a:r>
                    </a:p>
                  </a:txBody>
                  <a:tcPr marL="6599" marR="6599" marT="6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3156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021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6B3FA198-8A64-4B72-9601-3E4D1D385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49F2E6C-B1D2-E73B-26FE-DD26FC714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64" y="195949"/>
            <a:ext cx="10471419" cy="646610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5C8A376-6B6B-C634-866F-AD75ECC5F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503" y="-1"/>
            <a:ext cx="1803497" cy="62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3289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49EE66C-62CA-5BF9-5DC0-36A19D3CE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7" b="30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90C5137-2EC1-BA39-495C-5E27F2C664F9}"/>
              </a:ext>
            </a:extLst>
          </p:cNvPr>
          <p:cNvSpPr txBox="1"/>
          <p:nvPr/>
        </p:nvSpPr>
        <p:spPr>
          <a:xfrm>
            <a:off x="73573" y="6363342"/>
            <a:ext cx="172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fot.: itvm.pl</a:t>
            </a:r>
          </a:p>
        </p:txBody>
      </p:sp>
    </p:spTree>
    <p:extLst>
      <p:ext uri="{BB962C8B-B14F-4D97-AF65-F5344CB8AC3E}">
        <p14:creationId xmlns:p14="http://schemas.microsoft.com/office/powerpoint/2010/main" val="181653203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EA46DC0-8F94-A76B-F147-27803F63C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6" r="28743" b="-1"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E9E4C0B-C4EF-96C1-4065-4DA6DE2DC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"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4DCFE10-FD0B-07D3-BDF3-63046010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6"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F5E1411-D21D-EFAC-C646-8B5381B20B14}"/>
              </a:ext>
            </a:extLst>
          </p:cNvPr>
          <p:cNvSpPr txBox="1"/>
          <p:nvPr/>
        </p:nvSpPr>
        <p:spPr>
          <a:xfrm>
            <a:off x="191086" y="6394735"/>
            <a:ext cx="162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fot.: itvm.pl</a:t>
            </a:r>
          </a:p>
        </p:txBody>
      </p:sp>
    </p:spTree>
    <p:extLst>
      <p:ext uri="{BB962C8B-B14F-4D97-AF65-F5344CB8AC3E}">
        <p14:creationId xmlns:p14="http://schemas.microsoft.com/office/powerpoint/2010/main" val="415475015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1" name="Rectangle 2090">
            <a:extLst>
              <a:ext uri="{FF2B5EF4-FFF2-40B4-BE49-F238E27FC236}">
                <a16:creationId xmlns:a16="http://schemas.microsoft.com/office/drawing/2014/main" id="{23A347ED-7CC8-41C7-8208-213D1BF6C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3" name="Rectangle 2092">
            <a:extLst>
              <a:ext uri="{FF2B5EF4-FFF2-40B4-BE49-F238E27FC236}">
                <a16:creationId xmlns:a16="http://schemas.microsoft.com/office/drawing/2014/main" id="{0A6BE675-C4E9-4D2D-B321-AF46D0C6F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396100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potkanie Spotkanie w sprawie trzech koncepcji rozbudowy...">
            <a:extLst>
              <a:ext uri="{FF2B5EF4-FFF2-40B4-BE49-F238E27FC236}">
                <a16:creationId xmlns:a16="http://schemas.microsoft.com/office/drawing/2014/main" id="{FF919890-38BC-F959-740F-02674BE0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22" b="-2"/>
          <a:stretch/>
        </p:blipFill>
        <p:spPr bwMode="auto">
          <a:xfrm>
            <a:off x="643467" y="643467"/>
            <a:ext cx="505883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5" name="Rectangle 2094">
            <a:extLst>
              <a:ext uri="{FF2B5EF4-FFF2-40B4-BE49-F238E27FC236}">
                <a16:creationId xmlns:a16="http://schemas.microsoft.com/office/drawing/2014/main" id="{512D29FE-926A-4372-8E74-2D67ED712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4845" y="480060"/>
            <a:ext cx="5396100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AB763B5-C610-46F7-9390-D9DDE04A72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30" r="14891" b="-2"/>
          <a:stretch/>
        </p:blipFill>
        <p:spPr>
          <a:xfrm>
            <a:off x="6361300" y="643467"/>
            <a:ext cx="5058839" cy="557106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5833A21-7001-57C7-7443-784F3BA14008}"/>
              </a:ext>
            </a:extLst>
          </p:cNvPr>
          <p:cNvSpPr txBox="1"/>
          <p:nvPr/>
        </p:nvSpPr>
        <p:spPr>
          <a:xfrm>
            <a:off x="116960" y="6433304"/>
            <a:ext cx="279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fot.: Szymon Kwiatkowski</a:t>
            </a:r>
          </a:p>
        </p:txBody>
      </p:sp>
    </p:spTree>
    <p:extLst>
      <p:ext uri="{BB962C8B-B14F-4D97-AF65-F5344CB8AC3E}">
        <p14:creationId xmlns:p14="http://schemas.microsoft.com/office/powerpoint/2010/main" val="428786763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2" name="Rectangle 309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D9A319E-8EB0-822F-5ECF-4B195FFCE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342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9002A5C-F0BD-6BD7-C95D-9C05634F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9" r="-2" b="7377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C32EBC61-90FD-287F-C568-23DD055DB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6" r="20562" b="2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6EE443B-A6C1-497C-6854-E17F0136D026}"/>
              </a:ext>
            </a:extLst>
          </p:cNvPr>
          <p:cNvSpPr txBox="1"/>
          <p:nvPr/>
        </p:nvSpPr>
        <p:spPr>
          <a:xfrm>
            <a:off x="115614" y="6405384"/>
            <a:ext cx="172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fot.: itvm.pl</a:t>
            </a:r>
          </a:p>
        </p:txBody>
      </p:sp>
    </p:spTree>
    <p:extLst>
      <p:ext uri="{BB962C8B-B14F-4D97-AF65-F5344CB8AC3E}">
        <p14:creationId xmlns:p14="http://schemas.microsoft.com/office/powerpoint/2010/main" val="213058546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23498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3FA198-8A64-4B72-9601-3E4D1D385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szkic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71403F7-B076-437D-3C8F-56FAF3A2D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15" y="643466"/>
            <a:ext cx="8103370" cy="55710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9E3CD3E-4DE8-BA29-7938-383275CC0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503" y="-1"/>
            <a:ext cx="1803497" cy="62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9265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2">
            <a:extLst>
              <a:ext uri="{FF2B5EF4-FFF2-40B4-BE49-F238E27FC236}">
                <a16:creationId xmlns:a16="http://schemas.microsoft.com/office/drawing/2014/main" id="{23A347ED-7CC8-41C7-8208-213D1BF6C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0A6BE675-C4E9-4D2D-B321-AF46D0C6F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396100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A46E78D-BEA9-8FB6-7AD8-57D94320A1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04" r="22280"/>
          <a:stretch/>
        </p:blipFill>
        <p:spPr>
          <a:xfrm>
            <a:off x="643467" y="643467"/>
            <a:ext cx="5058839" cy="5571066"/>
          </a:xfrm>
          <a:prstGeom prst="rect">
            <a:avLst/>
          </a:prstGeom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12D29FE-926A-4372-8E74-2D67ED712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4845" y="480060"/>
            <a:ext cx="5396100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na wolnym powietrzu, budynek, niebo, dro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BEAF477-978F-C969-FA1F-2E6073CAF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r="5953" b="2"/>
          <a:stretch/>
        </p:blipFill>
        <p:spPr>
          <a:xfrm>
            <a:off x="6361300" y="643467"/>
            <a:ext cx="505883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8847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na wolnym powietrzu, drzewo, okn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D4B5A29-438E-32E8-2B3C-F8689364F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7" b="14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1352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00018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383F2B-0D6A-4B1A-BA43-A65A34B3B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na wolnym powietrzu, drzewo, obuwie, niebo">
            <a:extLst>
              <a:ext uri="{FF2B5EF4-FFF2-40B4-BE49-F238E27FC236}">
                <a16:creationId xmlns:a16="http://schemas.microsoft.com/office/drawing/2014/main" id="{86FD298B-F1A2-2FDC-9DC4-72FB9B111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2" b="2998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06695" y="6858000"/>
                </a:lnTo>
                <a:lnTo>
                  <a:pt x="706695" y="376"/>
                </a:lnTo>
                <a:lnTo>
                  <a:pt x="478095" y="376"/>
                </a:lnTo>
                <a:lnTo>
                  <a:pt x="47809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294108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62108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8220F5-13D8-6E9B-60F5-004373A81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C58DAB-55AC-D9B0-2F95-F129BD3A2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510" y="2317954"/>
            <a:ext cx="9144000" cy="2490020"/>
          </a:xfrm>
        </p:spPr>
        <p:txBody>
          <a:bodyPr>
            <a:normAutofit fontScale="90000"/>
          </a:bodyPr>
          <a:lstStyle/>
          <a:p>
            <a:br>
              <a:rPr lang="pl-PL" sz="4000" dirty="0">
                <a:latin typeface="Arial Narrow" panose="020B0606020202030204" pitchFamily="34" charset="0"/>
              </a:rPr>
            </a:br>
            <a:br>
              <a:rPr lang="pl-PL" sz="4000" dirty="0">
                <a:latin typeface="Arial Narrow" panose="020B0606020202030204" pitchFamily="34" charset="0"/>
              </a:rPr>
            </a:br>
            <a:br>
              <a:rPr lang="pl-PL" sz="4000" dirty="0">
                <a:latin typeface="Arial Narrow" panose="020B0606020202030204" pitchFamily="34" charset="0"/>
              </a:rPr>
            </a:br>
            <a:br>
              <a:rPr lang="pl-PL" sz="4000" dirty="0">
                <a:latin typeface="Arial Narrow" panose="020B0606020202030204" pitchFamily="34" charset="0"/>
              </a:rPr>
            </a:br>
            <a:r>
              <a:rPr lang="pl-PL" sz="4000" dirty="0">
                <a:latin typeface="Arial Narrow" panose="020B0606020202030204" pitchFamily="34" charset="0"/>
              </a:rPr>
              <a:t>DZIĘKUJĘ ZA UWAGĘ</a:t>
            </a:r>
            <a:br>
              <a:rPr lang="pl-PL" sz="4000" dirty="0">
                <a:latin typeface="Arial Narrow" panose="020B0606020202030204" pitchFamily="34" charset="0"/>
              </a:rPr>
            </a:br>
            <a:br>
              <a:rPr lang="pl-PL" sz="4000" dirty="0">
                <a:latin typeface="Arial Narrow" panose="020B0606020202030204" pitchFamily="34" charset="0"/>
              </a:rPr>
            </a:br>
            <a:r>
              <a:rPr lang="pl-PL" sz="3100" i="1" dirty="0">
                <a:latin typeface="Arial Narrow" panose="020B0606020202030204" pitchFamily="34" charset="0"/>
              </a:rPr>
              <a:t>MAŁGORZATA KSIĄŻEK-GRELEWICZ</a:t>
            </a:r>
            <a:br>
              <a:rPr lang="pl-PL" sz="3100" i="1" dirty="0">
                <a:latin typeface="Arial Narrow" panose="020B0606020202030204" pitchFamily="34" charset="0"/>
              </a:rPr>
            </a:br>
            <a:br>
              <a:rPr lang="pl-PL" sz="3100" i="1" dirty="0">
                <a:latin typeface="Arial Narrow" panose="020B0606020202030204" pitchFamily="34" charset="0"/>
              </a:rPr>
            </a:br>
            <a:r>
              <a:rPr lang="pl-PL" sz="3100" dirty="0">
                <a:latin typeface="Arial Narrow" panose="020B0606020202030204" pitchFamily="34" charset="0"/>
              </a:rPr>
              <a:t>DYREKTOR MIEJSKIEGO ZARZĄDU GOSPODARKI KOMUNALNEJ W MYSŁOWICACH</a:t>
            </a:r>
            <a:br>
              <a:rPr lang="pl-PL" sz="4000" dirty="0">
                <a:latin typeface="Arial Narrow" panose="020B0606020202030204" pitchFamily="34" charset="0"/>
              </a:rPr>
            </a:br>
            <a:r>
              <a:rPr lang="pl-PL" sz="40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31B3997-74CC-4A66-69DC-96505B400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105832"/>
            <a:ext cx="9144000" cy="498986"/>
          </a:xfrm>
        </p:spPr>
        <p:txBody>
          <a:bodyPr/>
          <a:lstStyle/>
          <a:p>
            <a:r>
              <a:rPr lang="pl-PL" dirty="0">
                <a:latin typeface="Arial Narrow" panose="020B0606020202030204" pitchFamily="34" charset="0"/>
              </a:rPr>
              <a:t>Katowice</a:t>
            </a:r>
            <a:r>
              <a:rPr lang="pl-PL">
                <a:latin typeface="Arial Narrow" panose="020B0606020202030204" pitchFamily="34" charset="0"/>
              </a:rPr>
              <a:t>, 15 </a:t>
            </a:r>
            <a:r>
              <a:rPr lang="pl-PL" dirty="0">
                <a:latin typeface="Arial Narrow" panose="020B0606020202030204" pitchFamily="34" charset="0"/>
              </a:rPr>
              <a:t>kwietnia 2025 r.</a:t>
            </a:r>
          </a:p>
        </p:txBody>
      </p:sp>
    </p:spTree>
    <p:extLst>
      <p:ext uri="{BB962C8B-B14F-4D97-AF65-F5344CB8AC3E}">
        <p14:creationId xmlns:p14="http://schemas.microsoft.com/office/powerpoint/2010/main" val="5317712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m nr 1">
            <a:hlinkClick r:id="" action="ppaction://media"/>
            <a:extLst>
              <a:ext uri="{FF2B5EF4-FFF2-40B4-BE49-F238E27FC236}">
                <a16:creationId xmlns:a16="http://schemas.microsoft.com/office/drawing/2014/main" id="{26BB1DFB-DB38-5326-FB09-FE96D8F639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8527" y="121635"/>
            <a:ext cx="9893587" cy="560808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228C6BF-8783-C637-6C1E-301EACB68A7B}"/>
              </a:ext>
            </a:extLst>
          </p:cNvPr>
          <p:cNvSpPr txBox="1"/>
          <p:nvPr/>
        </p:nvSpPr>
        <p:spPr>
          <a:xfrm>
            <a:off x="3157320" y="63670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5"/>
              </a:rPr>
              <a:t>https://www.youtube.com/watch?v=fF87kWonhpo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9775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az 6" descr="Obraz zawierający niebo, na wolnym powietrzu, chmura, drzew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DB94D37-C8CB-E86D-84F8-5397B9A20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r="16999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226AD05-A92B-926B-29BB-8BA17AAA2D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545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Obraz 4" descr="Obraz zawierający niebo, na wolnym powietrzu, drzewo, ziem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15C8CD4-B60F-B1C8-62DB-8987A8547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1" r="17548" b="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5232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84779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3C612C-5BF5-D51F-F5C1-73F315527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Cel konkursu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66D16C-6A3F-75E1-208E-83C29177C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92808"/>
            <a:ext cx="9601200" cy="3974592"/>
          </a:xfrm>
        </p:spPr>
        <p:txBody>
          <a:bodyPr>
            <a:normAutofit/>
          </a:bodyPr>
          <a:lstStyle/>
          <a:p>
            <a:pPr marL="384048" marR="0" lvl="0" indent="-384048" algn="just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uzyskanie najlepszej pod względem przestrzennym, funkcjonalno-użytkowym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 architektonicznym koncepcji dla fragmentu centrum miasta Mysłowic oznaczonego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wg załącznika graficznego nr 9 w znaczeniu materialnym, kulturowym oraz społecznym (obszar „A”) będącego przedmiotem realizacji polityki przestrzennej miasta na przestrzeni 20-30 lat,</a:t>
            </a:r>
          </a:p>
          <a:p>
            <a:pPr marL="384048" marR="0" lvl="0" indent="-384048" algn="just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uzyskanie najlepszego projektu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Masterplanu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terenu na północ od ul. Kaczej (obszar „B”) określającego możliwości i zasady inwestycyjne dla tego obszaru będące podstawą do realizacji szczegółowej wielobranżowej koncepcji przestrzennej,</a:t>
            </a:r>
          </a:p>
          <a:p>
            <a:pPr marL="384048" marR="0" lvl="0" indent="-384048" algn="just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zagospodarowania północnej pierzei Rynku w miejscu obecnej konstrukcji w ujęciu tymczasowym- realizacyjnym oraz perspektywicznym docelowym- koncepcyjnym (obszar „C”).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58866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F8F47A-7CF8-4788-866C-28BBD31A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49402"/>
            <a:ext cx="9601200" cy="1485900"/>
          </a:xfrm>
        </p:spPr>
        <p:txBody>
          <a:bodyPr/>
          <a:lstStyle/>
          <a:p>
            <a:pPr algn="ctr"/>
            <a:r>
              <a:rPr lang="pl-PL" dirty="0"/>
              <a:t>Przygotowanie i realizacja konkursu</a:t>
            </a:r>
          </a:p>
        </p:txBody>
      </p:sp>
      <p:graphicFrame>
        <p:nvGraphicFramePr>
          <p:cNvPr id="7" name="Symbol zastępczy zawartości 3">
            <a:extLst>
              <a:ext uri="{FF2B5EF4-FFF2-40B4-BE49-F238E27FC236}">
                <a16:creationId xmlns:a16="http://schemas.microsoft.com/office/drawing/2014/main" id="{BA31520A-10DF-AB00-20C6-89E337FB1A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8077185"/>
              </p:ext>
            </p:extLst>
          </p:nvPr>
        </p:nvGraphicFramePr>
        <p:xfrm>
          <a:off x="983225" y="1454976"/>
          <a:ext cx="10225549" cy="4151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316521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539DDA-9DBC-C161-BEB4-870FFCF65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04" y="626806"/>
            <a:ext cx="10222992" cy="1485900"/>
          </a:xfrm>
        </p:spPr>
        <p:txBody>
          <a:bodyPr/>
          <a:lstStyle/>
          <a:p>
            <a:r>
              <a:rPr lang="pl-PL" dirty="0"/>
              <a:t>Koszty przygotowania i realizacji konkursu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714B36DD-6EF6-C6BC-6CF6-4A386946F2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907224"/>
              </p:ext>
            </p:extLst>
          </p:nvPr>
        </p:nvGraphicFramePr>
        <p:xfrm>
          <a:off x="921677" y="1877961"/>
          <a:ext cx="10137058" cy="4011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672059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845A59-F80B-0F29-6D3B-C50B739F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17870"/>
            <a:ext cx="9601200" cy="1485900"/>
          </a:xfrm>
        </p:spPr>
        <p:txBody>
          <a:bodyPr/>
          <a:lstStyle/>
          <a:p>
            <a:pPr algn="ctr"/>
            <a:r>
              <a:rPr lang="pl-PL" dirty="0"/>
              <a:t>Skład Sądu Konkursowego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EB7EEF8E-27F1-18F9-FACE-42F0EE8295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4419579"/>
              </p:ext>
            </p:extLst>
          </p:nvPr>
        </p:nvGraphicFramePr>
        <p:xfrm>
          <a:off x="904568" y="1317523"/>
          <a:ext cx="10382864" cy="512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781952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Przycinanie">
  <a:themeElements>
    <a:clrScheme name="Przycinani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Przycinani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ycinani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TM10001105[[fn=Przycinanie]]</Template>
  <TotalTime>267</TotalTime>
  <Words>596</Words>
  <Application>Microsoft Office PowerPoint</Application>
  <PresentationFormat>Panoramiczny</PresentationFormat>
  <Paragraphs>57</Paragraphs>
  <Slides>24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7" baseType="lpstr">
      <vt:lpstr>Arial Narrow</vt:lpstr>
      <vt:lpstr>Franklin Gothic Book</vt:lpstr>
      <vt:lpstr>Przycinanie</vt:lpstr>
      <vt:lpstr>Konkurs na Opracowanie koncepcji urbanistyczno-architektonicznej części centrum Mysłowic</vt:lpstr>
      <vt:lpstr>Prezentacja programu PowerPoint</vt:lpstr>
      <vt:lpstr>Prezentacja programu PowerPoint</vt:lpstr>
      <vt:lpstr>Prezentacja programu PowerPoint</vt:lpstr>
      <vt:lpstr>Prezentacja programu PowerPoint</vt:lpstr>
      <vt:lpstr>Cel konkursu </vt:lpstr>
      <vt:lpstr>Przygotowanie i realizacja konkursu</vt:lpstr>
      <vt:lpstr>Koszty przygotowania i realizacji konkursu</vt:lpstr>
      <vt:lpstr>Skład Sądu Konkursowego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DZIĘKUJĘ ZA UWAGĘ  MAŁGORZATA KSIĄŻEK-GRELEWICZ  DYREKTOR MIEJSKIEGO ZARZĄDU GOSPODARKI KOMUNALNEJ W MYSŁOWICACH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Opracowanie koncepcji urbanistyczno-architektonicznej części centrum Mysłowic</dc:title>
  <dc:creator>Magdalena Woźniak</dc:creator>
  <cp:lastModifiedBy>Małgorzata Książek-Grelewicz</cp:lastModifiedBy>
  <cp:revision>10</cp:revision>
  <dcterms:created xsi:type="dcterms:W3CDTF">2025-03-05T13:05:08Z</dcterms:created>
  <dcterms:modified xsi:type="dcterms:W3CDTF">2025-04-14T10:37:21Z</dcterms:modified>
</cp:coreProperties>
</file>